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30"/>
              <a:t>Drop</a:t>
            </a:r>
            <a:r>
              <a:rPr dirty="0" spc="30"/>
              <a:t> </a:t>
            </a:r>
            <a:r>
              <a:rPr dirty="0" spc="10"/>
              <a:t>Ship</a:t>
            </a:r>
            <a:r>
              <a:rPr dirty="0" spc="1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-5"/>
              <a:t>in</a:t>
            </a:r>
            <a:r>
              <a:rPr dirty="0" spc="-5"/>
              <a:t> </a:t>
            </a:r>
            <a:r>
              <a:rPr dirty="0" spc="5"/>
              <a:t>to</a:t>
            </a:r>
            <a:r>
              <a:rPr dirty="0" spc="5"/>
              <a:t> </a:t>
            </a:r>
            <a:r>
              <a:rPr dirty="0" spc="15"/>
              <a:t>warehouse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600"/>
              </a:lnSpc>
            </a:pPr>
            <a:r>
              <a:rPr dirty="0" spc="5"/>
              <a:t>Kimberly-Clark</a:t>
            </a:r>
            <a:r>
              <a:rPr dirty="0" spc="5"/>
              <a:t> </a:t>
            </a:r>
            <a:r>
              <a:rPr dirty="0" spc="10"/>
              <a:t>Professional*</a:t>
            </a:r>
            <a:r>
              <a:rPr dirty="0" spc="10"/>
              <a:t> </a:t>
            </a:r>
            <a:r>
              <a:rPr dirty="0" spc="20"/>
              <a:t>may</a:t>
            </a:r>
            <a:r>
              <a:rPr dirty="0" spc="20"/>
              <a:t> </a:t>
            </a:r>
            <a:r>
              <a:rPr dirty="0" spc="20"/>
              <a:t>cancel</a:t>
            </a:r>
            <a:r>
              <a:rPr dirty="0" spc="2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5"/>
              <a:t>extend</a:t>
            </a:r>
            <a:r>
              <a:rPr dirty="0"/>
              <a:t> </a:t>
            </a:r>
            <a:r>
              <a:rPr dirty="0" spc="-10"/>
              <a:t>this</a:t>
            </a:r>
            <a:r>
              <a:rPr dirty="0" spc="-10"/>
              <a:t> </a:t>
            </a:r>
            <a:r>
              <a:rPr dirty="0" spc="15"/>
              <a:t>promotion</a:t>
            </a:r>
            <a:r>
              <a:rPr dirty="0" spc="15"/>
              <a:t> </a:t>
            </a:r>
            <a:r>
              <a:rPr dirty="0" spc="-25"/>
              <a:t>at</a:t>
            </a:r>
            <a:r>
              <a:rPr dirty="0" spc="-25"/>
              <a:t> </a:t>
            </a:r>
            <a:r>
              <a:rPr dirty="0" spc="15"/>
              <a:t>any</a:t>
            </a:r>
            <a:r>
              <a:rPr dirty="0" spc="15"/>
              <a:t> </a:t>
            </a:r>
            <a:r>
              <a:rPr dirty="0" spc="-5"/>
              <a:t>time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30"/>
              <a:t>Drop</a:t>
            </a:r>
            <a:r>
              <a:rPr dirty="0" spc="30"/>
              <a:t> </a:t>
            </a:r>
            <a:r>
              <a:rPr dirty="0" spc="10"/>
              <a:t>Ship</a:t>
            </a:r>
            <a:r>
              <a:rPr dirty="0" spc="1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-5"/>
              <a:t>in</a:t>
            </a:r>
            <a:r>
              <a:rPr dirty="0" spc="-5"/>
              <a:t> </a:t>
            </a:r>
            <a:r>
              <a:rPr dirty="0" spc="5"/>
              <a:t>to</a:t>
            </a:r>
            <a:r>
              <a:rPr dirty="0" spc="5"/>
              <a:t> </a:t>
            </a:r>
            <a:r>
              <a:rPr dirty="0" spc="15"/>
              <a:t>warehouse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600"/>
              </a:lnSpc>
            </a:pPr>
            <a:r>
              <a:rPr dirty="0" spc="5"/>
              <a:t>Kimberly-Clark</a:t>
            </a:r>
            <a:r>
              <a:rPr dirty="0" spc="5"/>
              <a:t> </a:t>
            </a:r>
            <a:r>
              <a:rPr dirty="0" spc="10"/>
              <a:t>Professional*</a:t>
            </a:r>
            <a:r>
              <a:rPr dirty="0" spc="10"/>
              <a:t> </a:t>
            </a:r>
            <a:r>
              <a:rPr dirty="0" spc="20"/>
              <a:t>may</a:t>
            </a:r>
            <a:r>
              <a:rPr dirty="0" spc="20"/>
              <a:t> </a:t>
            </a:r>
            <a:r>
              <a:rPr dirty="0" spc="20"/>
              <a:t>cancel</a:t>
            </a:r>
            <a:r>
              <a:rPr dirty="0" spc="2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5"/>
              <a:t>extend</a:t>
            </a:r>
            <a:r>
              <a:rPr dirty="0"/>
              <a:t> </a:t>
            </a:r>
            <a:r>
              <a:rPr dirty="0" spc="-10"/>
              <a:t>this</a:t>
            </a:r>
            <a:r>
              <a:rPr dirty="0" spc="-10"/>
              <a:t> </a:t>
            </a:r>
            <a:r>
              <a:rPr dirty="0" spc="15"/>
              <a:t>promotion</a:t>
            </a:r>
            <a:r>
              <a:rPr dirty="0" spc="15"/>
              <a:t> </a:t>
            </a:r>
            <a:r>
              <a:rPr dirty="0" spc="-25"/>
              <a:t>at</a:t>
            </a:r>
            <a:r>
              <a:rPr dirty="0" spc="-25"/>
              <a:t> </a:t>
            </a:r>
            <a:r>
              <a:rPr dirty="0" spc="15"/>
              <a:t>any</a:t>
            </a:r>
            <a:r>
              <a:rPr dirty="0" spc="15"/>
              <a:t> </a:t>
            </a:r>
            <a:r>
              <a:rPr dirty="0" spc="-5"/>
              <a:t>time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30"/>
              <a:t>Drop</a:t>
            </a:r>
            <a:r>
              <a:rPr dirty="0" spc="30"/>
              <a:t> </a:t>
            </a:r>
            <a:r>
              <a:rPr dirty="0" spc="10"/>
              <a:t>Ship</a:t>
            </a:r>
            <a:r>
              <a:rPr dirty="0" spc="1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-5"/>
              <a:t>in</a:t>
            </a:r>
            <a:r>
              <a:rPr dirty="0" spc="-5"/>
              <a:t> </a:t>
            </a:r>
            <a:r>
              <a:rPr dirty="0" spc="5"/>
              <a:t>to</a:t>
            </a:r>
            <a:r>
              <a:rPr dirty="0" spc="5"/>
              <a:t> </a:t>
            </a:r>
            <a:r>
              <a:rPr dirty="0" spc="15"/>
              <a:t>warehouse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600"/>
              </a:lnSpc>
            </a:pPr>
            <a:r>
              <a:rPr dirty="0" spc="5"/>
              <a:t>Kimberly-Clark</a:t>
            </a:r>
            <a:r>
              <a:rPr dirty="0" spc="5"/>
              <a:t> </a:t>
            </a:r>
            <a:r>
              <a:rPr dirty="0" spc="10"/>
              <a:t>Professional*</a:t>
            </a:r>
            <a:r>
              <a:rPr dirty="0" spc="10"/>
              <a:t> </a:t>
            </a:r>
            <a:r>
              <a:rPr dirty="0" spc="20"/>
              <a:t>may</a:t>
            </a:r>
            <a:r>
              <a:rPr dirty="0" spc="20"/>
              <a:t> </a:t>
            </a:r>
            <a:r>
              <a:rPr dirty="0" spc="20"/>
              <a:t>cancel</a:t>
            </a:r>
            <a:r>
              <a:rPr dirty="0" spc="2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5"/>
              <a:t>extend</a:t>
            </a:r>
            <a:r>
              <a:rPr dirty="0"/>
              <a:t> </a:t>
            </a:r>
            <a:r>
              <a:rPr dirty="0" spc="-10"/>
              <a:t>this</a:t>
            </a:r>
            <a:r>
              <a:rPr dirty="0" spc="-10"/>
              <a:t> </a:t>
            </a:r>
            <a:r>
              <a:rPr dirty="0" spc="15"/>
              <a:t>promotion</a:t>
            </a:r>
            <a:r>
              <a:rPr dirty="0" spc="15"/>
              <a:t> </a:t>
            </a:r>
            <a:r>
              <a:rPr dirty="0" spc="-25"/>
              <a:t>at</a:t>
            </a:r>
            <a:r>
              <a:rPr dirty="0" spc="-25"/>
              <a:t> </a:t>
            </a:r>
            <a:r>
              <a:rPr dirty="0" spc="15"/>
              <a:t>any</a:t>
            </a:r>
            <a:r>
              <a:rPr dirty="0" spc="15"/>
              <a:t> </a:t>
            </a:r>
            <a:r>
              <a:rPr dirty="0" spc="-5"/>
              <a:t>time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30"/>
              <a:t>Drop</a:t>
            </a:r>
            <a:r>
              <a:rPr dirty="0" spc="30"/>
              <a:t> </a:t>
            </a:r>
            <a:r>
              <a:rPr dirty="0" spc="10"/>
              <a:t>Ship</a:t>
            </a:r>
            <a:r>
              <a:rPr dirty="0" spc="1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-5"/>
              <a:t>in</a:t>
            </a:r>
            <a:r>
              <a:rPr dirty="0" spc="-5"/>
              <a:t> </a:t>
            </a:r>
            <a:r>
              <a:rPr dirty="0" spc="5"/>
              <a:t>to</a:t>
            </a:r>
            <a:r>
              <a:rPr dirty="0" spc="5"/>
              <a:t> </a:t>
            </a:r>
            <a:r>
              <a:rPr dirty="0" spc="15"/>
              <a:t>warehouse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600"/>
              </a:lnSpc>
            </a:pPr>
            <a:r>
              <a:rPr dirty="0" spc="5"/>
              <a:t>Kimberly-Clark</a:t>
            </a:r>
            <a:r>
              <a:rPr dirty="0" spc="5"/>
              <a:t> </a:t>
            </a:r>
            <a:r>
              <a:rPr dirty="0" spc="10"/>
              <a:t>Professional*</a:t>
            </a:r>
            <a:r>
              <a:rPr dirty="0" spc="10"/>
              <a:t> </a:t>
            </a:r>
            <a:r>
              <a:rPr dirty="0" spc="20"/>
              <a:t>may</a:t>
            </a:r>
            <a:r>
              <a:rPr dirty="0" spc="20"/>
              <a:t> </a:t>
            </a:r>
            <a:r>
              <a:rPr dirty="0" spc="20"/>
              <a:t>cancel</a:t>
            </a:r>
            <a:r>
              <a:rPr dirty="0" spc="2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5"/>
              <a:t>extend</a:t>
            </a:r>
            <a:r>
              <a:rPr dirty="0"/>
              <a:t> </a:t>
            </a:r>
            <a:r>
              <a:rPr dirty="0" spc="-10"/>
              <a:t>this</a:t>
            </a:r>
            <a:r>
              <a:rPr dirty="0" spc="-10"/>
              <a:t> </a:t>
            </a:r>
            <a:r>
              <a:rPr dirty="0" spc="15"/>
              <a:t>promotion</a:t>
            </a:r>
            <a:r>
              <a:rPr dirty="0" spc="15"/>
              <a:t> </a:t>
            </a:r>
            <a:r>
              <a:rPr dirty="0" spc="-25"/>
              <a:t>at</a:t>
            </a:r>
            <a:r>
              <a:rPr dirty="0" spc="-25"/>
              <a:t> </a:t>
            </a:r>
            <a:r>
              <a:rPr dirty="0" spc="15"/>
              <a:t>any</a:t>
            </a:r>
            <a:r>
              <a:rPr dirty="0" spc="15"/>
              <a:t> </a:t>
            </a:r>
            <a:r>
              <a:rPr dirty="0" spc="-5"/>
              <a:t>time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30"/>
              <a:t>Drop</a:t>
            </a:r>
            <a:r>
              <a:rPr dirty="0" spc="30"/>
              <a:t> </a:t>
            </a:r>
            <a:r>
              <a:rPr dirty="0" spc="10"/>
              <a:t>Ship</a:t>
            </a:r>
            <a:r>
              <a:rPr dirty="0" spc="1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-5"/>
              <a:t>in</a:t>
            </a:r>
            <a:r>
              <a:rPr dirty="0" spc="-5"/>
              <a:t> </a:t>
            </a:r>
            <a:r>
              <a:rPr dirty="0" spc="5"/>
              <a:t>to</a:t>
            </a:r>
            <a:r>
              <a:rPr dirty="0" spc="5"/>
              <a:t> </a:t>
            </a:r>
            <a:r>
              <a:rPr dirty="0" spc="15"/>
              <a:t>warehouse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600"/>
              </a:lnSpc>
            </a:pPr>
            <a:r>
              <a:rPr dirty="0" spc="5"/>
              <a:t>Kimberly-Clark</a:t>
            </a:r>
            <a:r>
              <a:rPr dirty="0" spc="5"/>
              <a:t> </a:t>
            </a:r>
            <a:r>
              <a:rPr dirty="0" spc="10"/>
              <a:t>Professional*</a:t>
            </a:r>
            <a:r>
              <a:rPr dirty="0" spc="10"/>
              <a:t> </a:t>
            </a:r>
            <a:r>
              <a:rPr dirty="0" spc="20"/>
              <a:t>may</a:t>
            </a:r>
            <a:r>
              <a:rPr dirty="0" spc="20"/>
              <a:t> </a:t>
            </a:r>
            <a:r>
              <a:rPr dirty="0" spc="20"/>
              <a:t>cancel</a:t>
            </a:r>
            <a:r>
              <a:rPr dirty="0" spc="2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5"/>
              <a:t>extend</a:t>
            </a:r>
            <a:r>
              <a:rPr dirty="0"/>
              <a:t> </a:t>
            </a:r>
            <a:r>
              <a:rPr dirty="0" spc="-10"/>
              <a:t>this</a:t>
            </a:r>
            <a:r>
              <a:rPr dirty="0" spc="-10"/>
              <a:t> </a:t>
            </a:r>
            <a:r>
              <a:rPr dirty="0" spc="15"/>
              <a:t>promotion</a:t>
            </a:r>
            <a:r>
              <a:rPr dirty="0" spc="15"/>
              <a:t> </a:t>
            </a:r>
            <a:r>
              <a:rPr dirty="0" spc="-25"/>
              <a:t>at</a:t>
            </a:r>
            <a:r>
              <a:rPr dirty="0" spc="-25"/>
              <a:t> </a:t>
            </a:r>
            <a:r>
              <a:rPr dirty="0" spc="15"/>
              <a:t>any</a:t>
            </a:r>
            <a:r>
              <a:rPr dirty="0" spc="15"/>
              <a:t> </a:t>
            </a:r>
            <a:r>
              <a:rPr dirty="0" spc="-5"/>
              <a:t>time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30110"/>
            <a:ext cx="2784475" cy="3814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9400031"/>
            <a:ext cx="7772400" cy="658495"/>
          </a:xfrm>
          <a:custGeom>
            <a:avLst/>
            <a:gdLst/>
            <a:ahLst/>
            <a:cxnLst/>
            <a:rect l="l" t="t" r="r" b="b"/>
            <a:pathLst>
              <a:path w="7772400" h="658495">
                <a:moveTo>
                  <a:pt x="0" y="658368"/>
                </a:moveTo>
                <a:lnTo>
                  <a:pt x="7772400" y="658368"/>
                </a:lnTo>
                <a:lnTo>
                  <a:pt x="77724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844907" y="9561445"/>
            <a:ext cx="0" cy="280670"/>
          </a:xfrm>
          <a:custGeom>
            <a:avLst/>
            <a:gdLst/>
            <a:ahLst/>
            <a:cxnLst/>
            <a:rect l="l" t="t" r="r" b="b"/>
            <a:pathLst>
              <a:path w="0" h="280670">
                <a:moveTo>
                  <a:pt x="0" y="0"/>
                </a:moveTo>
                <a:lnTo>
                  <a:pt x="0" y="280675"/>
                </a:lnTo>
              </a:path>
            </a:pathLst>
          </a:custGeom>
          <a:ln w="3175">
            <a:solidFill>
              <a:srgbClr val="005C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911182" y="9594916"/>
            <a:ext cx="673195" cy="2389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044183" y="9561444"/>
            <a:ext cx="726613" cy="2806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5186235" y="554497"/>
            <a:ext cx="0" cy="3789045"/>
          </a:xfrm>
          <a:custGeom>
            <a:avLst/>
            <a:gdLst/>
            <a:ahLst/>
            <a:cxnLst/>
            <a:rect l="l" t="t" r="r" b="b"/>
            <a:pathLst>
              <a:path w="0" h="3789045">
                <a:moveTo>
                  <a:pt x="0" y="0"/>
                </a:moveTo>
                <a:lnTo>
                  <a:pt x="0" y="37889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434498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77724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2782887" y="521206"/>
            <a:ext cx="0" cy="3822700"/>
          </a:xfrm>
          <a:custGeom>
            <a:avLst/>
            <a:gdLst/>
            <a:ahLst/>
            <a:cxnLst/>
            <a:rect l="l" t="t" r="r" b="b"/>
            <a:pathLst>
              <a:path w="0" h="3822700">
                <a:moveTo>
                  <a:pt x="0" y="0"/>
                </a:moveTo>
                <a:lnTo>
                  <a:pt x="0" y="38221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295303" y="1086916"/>
            <a:ext cx="791210" cy="247015"/>
          </a:xfrm>
          <a:custGeom>
            <a:avLst/>
            <a:gdLst/>
            <a:ahLst/>
            <a:cxnLst/>
            <a:rect l="l" t="t" r="r" b="b"/>
            <a:pathLst>
              <a:path w="791210" h="247015">
                <a:moveTo>
                  <a:pt x="0" y="0"/>
                </a:moveTo>
                <a:lnTo>
                  <a:pt x="790955" y="0"/>
                </a:lnTo>
                <a:lnTo>
                  <a:pt x="790955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5346377" y="1094439"/>
            <a:ext cx="711200" cy="157480"/>
          </a:xfrm>
          <a:custGeom>
            <a:avLst/>
            <a:gdLst/>
            <a:ahLst/>
            <a:cxnLst/>
            <a:rect l="l" t="t" r="r" b="b"/>
            <a:pathLst>
              <a:path w="711200" h="157480">
                <a:moveTo>
                  <a:pt x="51414" y="0"/>
                </a:moveTo>
                <a:lnTo>
                  <a:pt x="17373" y="18888"/>
                </a:lnTo>
                <a:lnTo>
                  <a:pt x="0" y="38853"/>
                </a:lnTo>
                <a:lnTo>
                  <a:pt x="1024" y="46627"/>
                </a:lnTo>
                <a:lnTo>
                  <a:pt x="24778" y="85105"/>
                </a:lnTo>
                <a:lnTo>
                  <a:pt x="59955" y="114502"/>
                </a:lnTo>
                <a:lnTo>
                  <a:pt x="94481" y="133883"/>
                </a:lnTo>
                <a:lnTo>
                  <a:pt x="134688" y="148571"/>
                </a:lnTo>
                <a:lnTo>
                  <a:pt x="179404" y="156397"/>
                </a:lnTo>
                <a:lnTo>
                  <a:pt x="195110" y="157106"/>
                </a:lnTo>
                <a:lnTo>
                  <a:pt x="211144" y="156732"/>
                </a:lnTo>
                <a:lnTo>
                  <a:pt x="227462" y="155194"/>
                </a:lnTo>
                <a:lnTo>
                  <a:pt x="269874" y="150119"/>
                </a:lnTo>
                <a:lnTo>
                  <a:pt x="710976" y="108635"/>
                </a:lnTo>
                <a:lnTo>
                  <a:pt x="540263" y="7759"/>
                </a:lnTo>
                <a:lnTo>
                  <a:pt x="5141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5870600" y="1135519"/>
            <a:ext cx="896619" cy="269875"/>
          </a:xfrm>
          <a:custGeom>
            <a:avLst/>
            <a:gdLst/>
            <a:ahLst/>
            <a:cxnLst/>
            <a:rect l="l" t="t" r="r" b="b"/>
            <a:pathLst>
              <a:path w="896620" h="269875">
                <a:moveTo>
                  <a:pt x="0" y="0"/>
                </a:moveTo>
                <a:lnTo>
                  <a:pt x="896112" y="0"/>
                </a:lnTo>
                <a:lnTo>
                  <a:pt x="896112" y="269748"/>
                </a:lnTo>
                <a:lnTo>
                  <a:pt x="0" y="2697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5916433" y="1144753"/>
            <a:ext cx="814069" cy="173990"/>
          </a:xfrm>
          <a:custGeom>
            <a:avLst/>
            <a:gdLst/>
            <a:ahLst/>
            <a:cxnLst/>
            <a:rect l="l" t="t" r="r" b="b"/>
            <a:pathLst>
              <a:path w="814070" h="173990">
                <a:moveTo>
                  <a:pt x="618336" y="0"/>
                </a:moveTo>
                <a:lnTo>
                  <a:pt x="573612" y="179"/>
                </a:lnTo>
                <a:lnTo>
                  <a:pt x="486161" y="1734"/>
                </a:lnTo>
                <a:lnTo>
                  <a:pt x="402963" y="4538"/>
                </a:lnTo>
                <a:lnTo>
                  <a:pt x="290323" y="10182"/>
                </a:lnTo>
                <a:lnTo>
                  <a:pt x="172857" y="18225"/>
                </a:lnTo>
                <a:lnTo>
                  <a:pt x="97825" y="24685"/>
                </a:lnTo>
                <a:lnTo>
                  <a:pt x="49188" y="26744"/>
                </a:lnTo>
                <a:lnTo>
                  <a:pt x="9205" y="32032"/>
                </a:lnTo>
                <a:lnTo>
                  <a:pt x="0" y="44969"/>
                </a:lnTo>
                <a:lnTo>
                  <a:pt x="2061" y="51956"/>
                </a:lnTo>
                <a:lnTo>
                  <a:pt x="6077" y="60629"/>
                </a:lnTo>
                <a:lnTo>
                  <a:pt x="11681" y="71196"/>
                </a:lnTo>
                <a:lnTo>
                  <a:pt x="15115" y="78282"/>
                </a:lnTo>
                <a:lnTo>
                  <a:pt x="17909" y="85424"/>
                </a:lnTo>
                <a:lnTo>
                  <a:pt x="20265" y="92578"/>
                </a:lnTo>
                <a:lnTo>
                  <a:pt x="24579" y="107099"/>
                </a:lnTo>
                <a:lnTo>
                  <a:pt x="26709" y="113669"/>
                </a:lnTo>
                <a:lnTo>
                  <a:pt x="54868" y="150215"/>
                </a:lnTo>
                <a:lnTo>
                  <a:pt x="102360" y="166580"/>
                </a:lnTo>
                <a:lnTo>
                  <a:pt x="162193" y="172646"/>
                </a:lnTo>
                <a:lnTo>
                  <a:pt x="293806" y="173603"/>
                </a:lnTo>
                <a:lnTo>
                  <a:pt x="398093" y="172591"/>
                </a:lnTo>
                <a:lnTo>
                  <a:pt x="467860" y="170842"/>
                </a:lnTo>
                <a:lnTo>
                  <a:pt x="536323" y="168076"/>
                </a:lnTo>
                <a:lnTo>
                  <a:pt x="602193" y="164161"/>
                </a:lnTo>
                <a:lnTo>
                  <a:pt x="664186" y="158961"/>
                </a:lnTo>
                <a:lnTo>
                  <a:pt x="721014" y="152344"/>
                </a:lnTo>
                <a:lnTo>
                  <a:pt x="771392" y="144176"/>
                </a:lnTo>
                <a:lnTo>
                  <a:pt x="808214" y="122835"/>
                </a:lnTo>
                <a:lnTo>
                  <a:pt x="813538" y="98039"/>
                </a:lnTo>
                <a:lnTo>
                  <a:pt x="813524" y="88435"/>
                </a:lnTo>
                <a:lnTo>
                  <a:pt x="800822" y="48377"/>
                </a:lnTo>
                <a:lnTo>
                  <a:pt x="761242" y="14774"/>
                </a:lnTo>
                <a:lnTo>
                  <a:pt x="708584" y="1093"/>
                </a:lnTo>
                <a:lnTo>
                  <a:pt x="663406" y="287"/>
                </a:lnTo>
                <a:lnTo>
                  <a:pt x="618336" y="0"/>
                </a:lnTo>
                <a:close/>
              </a:path>
            </a:pathLst>
          </a:custGeom>
          <a:solidFill>
            <a:srgbClr val="C3E0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5360060" y="761885"/>
            <a:ext cx="747970" cy="651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5954547" y="840358"/>
            <a:ext cx="768294" cy="6691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5329961" y="3346348"/>
            <a:ext cx="548640" cy="210820"/>
          </a:xfrm>
          <a:custGeom>
            <a:avLst/>
            <a:gdLst/>
            <a:ahLst/>
            <a:cxnLst/>
            <a:rect l="l" t="t" r="r" b="b"/>
            <a:pathLst>
              <a:path w="548639" h="210820">
                <a:moveTo>
                  <a:pt x="0" y="0"/>
                </a:moveTo>
                <a:lnTo>
                  <a:pt x="548639" y="0"/>
                </a:lnTo>
                <a:lnTo>
                  <a:pt x="548639" y="210312"/>
                </a:lnTo>
                <a:lnTo>
                  <a:pt x="0" y="2103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5400275" y="3313152"/>
            <a:ext cx="471805" cy="120650"/>
          </a:xfrm>
          <a:custGeom>
            <a:avLst/>
            <a:gdLst/>
            <a:ahLst/>
            <a:cxnLst/>
            <a:rect l="l" t="t" r="r" b="b"/>
            <a:pathLst>
              <a:path w="471804" h="120650">
                <a:moveTo>
                  <a:pt x="332892" y="0"/>
                </a:moveTo>
                <a:lnTo>
                  <a:pt x="0" y="49377"/>
                </a:lnTo>
                <a:lnTo>
                  <a:pt x="96824" y="120345"/>
                </a:lnTo>
                <a:lnTo>
                  <a:pt x="471754" y="55549"/>
                </a:lnTo>
                <a:lnTo>
                  <a:pt x="332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5358655" y="2531072"/>
            <a:ext cx="567799" cy="9671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2944533" y="1166164"/>
            <a:ext cx="891540" cy="256540"/>
          </a:xfrm>
          <a:custGeom>
            <a:avLst/>
            <a:gdLst/>
            <a:ahLst/>
            <a:cxnLst/>
            <a:rect l="l" t="t" r="r" b="b"/>
            <a:pathLst>
              <a:path w="891539" h="256540">
                <a:moveTo>
                  <a:pt x="0" y="0"/>
                </a:moveTo>
                <a:lnTo>
                  <a:pt x="891539" y="0"/>
                </a:lnTo>
                <a:lnTo>
                  <a:pt x="891539" y="256031"/>
                </a:lnTo>
                <a:lnTo>
                  <a:pt x="0" y="2560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2987707" y="1150441"/>
            <a:ext cx="826135" cy="177800"/>
          </a:xfrm>
          <a:custGeom>
            <a:avLst/>
            <a:gdLst/>
            <a:ahLst/>
            <a:cxnLst/>
            <a:rect l="l" t="t" r="r" b="b"/>
            <a:pathLst>
              <a:path w="826135" h="177800">
                <a:moveTo>
                  <a:pt x="611845" y="0"/>
                </a:moveTo>
                <a:lnTo>
                  <a:pt x="526409" y="1080"/>
                </a:lnTo>
                <a:lnTo>
                  <a:pt x="443262" y="3574"/>
                </a:lnTo>
                <a:lnTo>
                  <a:pt x="327367" y="9065"/>
                </a:lnTo>
                <a:lnTo>
                  <a:pt x="200198" y="17495"/>
                </a:lnTo>
                <a:lnTo>
                  <a:pt x="99429" y="26055"/>
                </a:lnTo>
                <a:lnTo>
                  <a:pt x="50647" y="28108"/>
                </a:lnTo>
                <a:lnTo>
                  <a:pt x="10045" y="33301"/>
                </a:lnTo>
                <a:lnTo>
                  <a:pt x="0" y="45894"/>
                </a:lnTo>
                <a:lnTo>
                  <a:pt x="1783" y="52681"/>
                </a:lnTo>
                <a:lnTo>
                  <a:pt x="5541" y="61102"/>
                </a:lnTo>
                <a:lnTo>
                  <a:pt x="10918" y="71357"/>
                </a:lnTo>
                <a:lnTo>
                  <a:pt x="14519" y="78750"/>
                </a:lnTo>
                <a:lnTo>
                  <a:pt x="17468" y="86171"/>
                </a:lnTo>
                <a:lnTo>
                  <a:pt x="19963" y="93580"/>
                </a:lnTo>
                <a:lnTo>
                  <a:pt x="22202" y="100932"/>
                </a:lnTo>
                <a:lnTo>
                  <a:pt x="24383" y="108188"/>
                </a:lnTo>
                <a:lnTo>
                  <a:pt x="26704" y="115304"/>
                </a:lnTo>
                <a:lnTo>
                  <a:pt x="47433" y="147384"/>
                </a:lnTo>
                <a:lnTo>
                  <a:pt x="86632" y="166166"/>
                </a:lnTo>
                <a:lnTo>
                  <a:pt x="137684" y="174576"/>
                </a:lnTo>
                <a:lnTo>
                  <a:pt x="184976" y="176830"/>
                </a:lnTo>
                <a:lnTo>
                  <a:pt x="308756" y="177539"/>
                </a:lnTo>
                <a:lnTo>
                  <a:pt x="409851" y="176384"/>
                </a:lnTo>
                <a:lnTo>
                  <a:pt x="478505" y="174550"/>
                </a:lnTo>
                <a:lnTo>
                  <a:pt x="546500" y="171702"/>
                </a:lnTo>
                <a:lnTo>
                  <a:pt x="612408" y="167700"/>
                </a:lnTo>
                <a:lnTo>
                  <a:pt x="674801" y="162407"/>
                </a:lnTo>
                <a:lnTo>
                  <a:pt x="732254" y="155681"/>
                </a:lnTo>
                <a:lnTo>
                  <a:pt x="783337" y="147384"/>
                </a:lnTo>
                <a:lnTo>
                  <a:pt x="820702" y="125772"/>
                </a:lnTo>
                <a:lnTo>
                  <a:pt x="826127" y="90944"/>
                </a:lnTo>
                <a:lnTo>
                  <a:pt x="824991" y="80858"/>
                </a:lnTo>
                <a:lnTo>
                  <a:pt x="806288" y="40727"/>
                </a:lnTo>
                <a:lnTo>
                  <a:pt x="773474" y="16204"/>
                </a:lnTo>
                <a:lnTo>
                  <a:pt x="720364" y="2189"/>
                </a:lnTo>
                <a:lnTo>
                  <a:pt x="654773" y="118"/>
                </a:lnTo>
                <a:lnTo>
                  <a:pt x="611845" y="0"/>
                </a:lnTo>
                <a:close/>
              </a:path>
            </a:pathLst>
          </a:custGeom>
          <a:solidFill>
            <a:srgbClr val="C3E0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3540543" y="1280325"/>
            <a:ext cx="891540" cy="256540"/>
          </a:xfrm>
          <a:custGeom>
            <a:avLst/>
            <a:gdLst/>
            <a:ahLst/>
            <a:cxnLst/>
            <a:rect l="l" t="t" r="r" b="b"/>
            <a:pathLst>
              <a:path w="891539" h="256540">
                <a:moveTo>
                  <a:pt x="0" y="0"/>
                </a:moveTo>
                <a:lnTo>
                  <a:pt x="891539" y="0"/>
                </a:lnTo>
                <a:lnTo>
                  <a:pt x="891539" y="256031"/>
                </a:lnTo>
                <a:lnTo>
                  <a:pt x="0" y="2560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3583718" y="1264596"/>
            <a:ext cx="826135" cy="177800"/>
          </a:xfrm>
          <a:custGeom>
            <a:avLst/>
            <a:gdLst/>
            <a:ahLst/>
            <a:cxnLst/>
            <a:rect l="l" t="t" r="r" b="b"/>
            <a:pathLst>
              <a:path w="826135" h="177800">
                <a:moveTo>
                  <a:pt x="611845" y="0"/>
                </a:moveTo>
                <a:lnTo>
                  <a:pt x="526409" y="1080"/>
                </a:lnTo>
                <a:lnTo>
                  <a:pt x="443262" y="3574"/>
                </a:lnTo>
                <a:lnTo>
                  <a:pt x="327367" y="9065"/>
                </a:lnTo>
                <a:lnTo>
                  <a:pt x="200198" y="17495"/>
                </a:lnTo>
                <a:lnTo>
                  <a:pt x="99429" y="26055"/>
                </a:lnTo>
                <a:lnTo>
                  <a:pt x="50647" y="28108"/>
                </a:lnTo>
                <a:lnTo>
                  <a:pt x="10045" y="33301"/>
                </a:lnTo>
                <a:lnTo>
                  <a:pt x="0" y="45894"/>
                </a:lnTo>
                <a:lnTo>
                  <a:pt x="1783" y="52681"/>
                </a:lnTo>
                <a:lnTo>
                  <a:pt x="5541" y="61102"/>
                </a:lnTo>
                <a:lnTo>
                  <a:pt x="10918" y="71357"/>
                </a:lnTo>
                <a:lnTo>
                  <a:pt x="14519" y="78750"/>
                </a:lnTo>
                <a:lnTo>
                  <a:pt x="17468" y="86171"/>
                </a:lnTo>
                <a:lnTo>
                  <a:pt x="19963" y="93580"/>
                </a:lnTo>
                <a:lnTo>
                  <a:pt x="22202" y="100932"/>
                </a:lnTo>
                <a:lnTo>
                  <a:pt x="24383" y="108188"/>
                </a:lnTo>
                <a:lnTo>
                  <a:pt x="26704" y="115304"/>
                </a:lnTo>
                <a:lnTo>
                  <a:pt x="47433" y="147384"/>
                </a:lnTo>
                <a:lnTo>
                  <a:pt x="86632" y="166166"/>
                </a:lnTo>
                <a:lnTo>
                  <a:pt x="137684" y="174576"/>
                </a:lnTo>
                <a:lnTo>
                  <a:pt x="184976" y="176830"/>
                </a:lnTo>
                <a:lnTo>
                  <a:pt x="308756" y="177539"/>
                </a:lnTo>
                <a:lnTo>
                  <a:pt x="409851" y="176384"/>
                </a:lnTo>
                <a:lnTo>
                  <a:pt x="478505" y="174550"/>
                </a:lnTo>
                <a:lnTo>
                  <a:pt x="546500" y="171702"/>
                </a:lnTo>
                <a:lnTo>
                  <a:pt x="612408" y="167700"/>
                </a:lnTo>
                <a:lnTo>
                  <a:pt x="674801" y="162407"/>
                </a:lnTo>
                <a:lnTo>
                  <a:pt x="732254" y="155681"/>
                </a:lnTo>
                <a:lnTo>
                  <a:pt x="783337" y="147384"/>
                </a:lnTo>
                <a:lnTo>
                  <a:pt x="820702" y="125772"/>
                </a:lnTo>
                <a:lnTo>
                  <a:pt x="826127" y="90944"/>
                </a:lnTo>
                <a:lnTo>
                  <a:pt x="824991" y="80858"/>
                </a:lnTo>
                <a:lnTo>
                  <a:pt x="806288" y="40727"/>
                </a:lnTo>
                <a:lnTo>
                  <a:pt x="773474" y="16204"/>
                </a:lnTo>
                <a:lnTo>
                  <a:pt x="720364" y="2189"/>
                </a:lnTo>
                <a:lnTo>
                  <a:pt x="654773" y="118"/>
                </a:lnTo>
                <a:lnTo>
                  <a:pt x="611845" y="0"/>
                </a:lnTo>
                <a:close/>
              </a:path>
            </a:pathLst>
          </a:custGeom>
          <a:solidFill>
            <a:srgbClr val="C3E0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3042562" y="830503"/>
            <a:ext cx="696592" cy="5118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3648026" y="959154"/>
            <a:ext cx="712613" cy="5216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05352" y="704469"/>
            <a:ext cx="729285" cy="6851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385260" y="2607552"/>
            <a:ext cx="940581" cy="4999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0" y="228600"/>
            <a:ext cx="5375910" cy="341630"/>
          </a:xfrm>
          <a:custGeom>
            <a:avLst/>
            <a:gdLst/>
            <a:ahLst/>
            <a:cxnLst/>
            <a:rect l="l" t="t" r="r" b="b"/>
            <a:pathLst>
              <a:path w="5375910" h="341630">
                <a:moveTo>
                  <a:pt x="5375643" y="0"/>
                </a:moveTo>
                <a:lnTo>
                  <a:pt x="0" y="0"/>
                </a:lnTo>
                <a:lnTo>
                  <a:pt x="0" y="341376"/>
                </a:lnTo>
                <a:lnTo>
                  <a:pt x="5271024" y="341126"/>
                </a:lnTo>
                <a:lnTo>
                  <a:pt x="5322157" y="337478"/>
                </a:lnTo>
                <a:lnTo>
                  <a:pt x="5359853" y="318644"/>
                </a:lnTo>
                <a:lnTo>
                  <a:pt x="5373691" y="272870"/>
                </a:lnTo>
                <a:lnTo>
                  <a:pt x="5375614" y="213656"/>
                </a:lnTo>
                <a:lnTo>
                  <a:pt x="5375643" y="0"/>
                </a:lnTo>
                <a:close/>
              </a:path>
            </a:pathLst>
          </a:custGeom>
          <a:solidFill>
            <a:srgbClr val="8FC8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2937662" y="2860408"/>
            <a:ext cx="822960" cy="256540"/>
          </a:xfrm>
          <a:custGeom>
            <a:avLst/>
            <a:gdLst/>
            <a:ahLst/>
            <a:cxnLst/>
            <a:rect l="l" t="t" r="r" b="b"/>
            <a:pathLst>
              <a:path w="822960" h="256539">
                <a:moveTo>
                  <a:pt x="0" y="0"/>
                </a:moveTo>
                <a:lnTo>
                  <a:pt x="822960" y="0"/>
                </a:lnTo>
                <a:lnTo>
                  <a:pt x="822960" y="256031"/>
                </a:lnTo>
                <a:lnTo>
                  <a:pt x="0" y="2560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3072210" y="2840725"/>
            <a:ext cx="777875" cy="126364"/>
          </a:xfrm>
          <a:custGeom>
            <a:avLst/>
            <a:gdLst/>
            <a:ahLst/>
            <a:cxnLst/>
            <a:rect l="l" t="t" r="r" b="b"/>
            <a:pathLst>
              <a:path w="777875" h="126364">
                <a:moveTo>
                  <a:pt x="190876" y="0"/>
                </a:moveTo>
                <a:lnTo>
                  <a:pt x="146787" y="284"/>
                </a:lnTo>
                <a:lnTo>
                  <a:pt x="78451" y="2413"/>
                </a:lnTo>
                <a:lnTo>
                  <a:pt x="33593" y="6920"/>
                </a:lnTo>
                <a:lnTo>
                  <a:pt x="0" y="24506"/>
                </a:lnTo>
                <a:lnTo>
                  <a:pt x="685" y="30951"/>
                </a:lnTo>
                <a:lnTo>
                  <a:pt x="26354" y="66269"/>
                </a:lnTo>
                <a:lnTo>
                  <a:pt x="66520" y="93506"/>
                </a:lnTo>
                <a:lnTo>
                  <a:pt x="126710" y="111542"/>
                </a:lnTo>
                <a:lnTo>
                  <a:pt x="201211" y="121869"/>
                </a:lnTo>
                <a:lnTo>
                  <a:pt x="242043" y="124608"/>
                </a:lnTo>
                <a:lnTo>
                  <a:pt x="284310" y="125979"/>
                </a:lnTo>
                <a:lnTo>
                  <a:pt x="327300" y="126169"/>
                </a:lnTo>
                <a:lnTo>
                  <a:pt x="370297" y="125363"/>
                </a:lnTo>
                <a:lnTo>
                  <a:pt x="412588" y="123750"/>
                </a:lnTo>
                <a:lnTo>
                  <a:pt x="453458" y="121514"/>
                </a:lnTo>
                <a:lnTo>
                  <a:pt x="492194" y="118843"/>
                </a:lnTo>
                <a:lnTo>
                  <a:pt x="588457" y="110082"/>
                </a:lnTo>
                <a:lnTo>
                  <a:pt x="628871" y="105484"/>
                </a:lnTo>
                <a:lnTo>
                  <a:pt x="713079" y="91968"/>
                </a:lnTo>
                <a:lnTo>
                  <a:pt x="757576" y="82343"/>
                </a:lnTo>
                <a:lnTo>
                  <a:pt x="777321" y="69261"/>
                </a:lnTo>
                <a:lnTo>
                  <a:pt x="775083" y="65460"/>
                </a:lnTo>
                <a:lnTo>
                  <a:pt x="736959" y="45942"/>
                </a:lnTo>
                <a:lnTo>
                  <a:pt x="700172" y="32576"/>
                </a:lnTo>
                <a:lnTo>
                  <a:pt x="622479" y="6375"/>
                </a:lnTo>
                <a:lnTo>
                  <a:pt x="242175" y="175"/>
                </a:lnTo>
                <a:lnTo>
                  <a:pt x="190876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3656457" y="2984919"/>
            <a:ext cx="1010919" cy="256540"/>
          </a:xfrm>
          <a:custGeom>
            <a:avLst/>
            <a:gdLst/>
            <a:ahLst/>
            <a:cxnLst/>
            <a:rect l="l" t="t" r="r" b="b"/>
            <a:pathLst>
              <a:path w="1010920" h="256539">
                <a:moveTo>
                  <a:pt x="0" y="0"/>
                </a:moveTo>
                <a:lnTo>
                  <a:pt x="1010412" y="0"/>
                </a:lnTo>
                <a:lnTo>
                  <a:pt x="1010412" y="256031"/>
                </a:lnTo>
                <a:lnTo>
                  <a:pt x="0" y="2560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3785075" y="2965236"/>
            <a:ext cx="986790" cy="126364"/>
          </a:xfrm>
          <a:custGeom>
            <a:avLst/>
            <a:gdLst/>
            <a:ahLst/>
            <a:cxnLst/>
            <a:rect l="l" t="t" r="r" b="b"/>
            <a:pathLst>
              <a:path w="986789" h="126364">
                <a:moveTo>
                  <a:pt x="242173" y="0"/>
                </a:moveTo>
                <a:lnTo>
                  <a:pt x="186234" y="284"/>
                </a:lnTo>
                <a:lnTo>
                  <a:pt x="138877" y="1074"/>
                </a:lnTo>
                <a:lnTo>
                  <a:pt x="99533" y="2413"/>
                </a:lnTo>
                <a:lnTo>
                  <a:pt x="42619" y="6920"/>
                </a:lnTo>
                <a:lnTo>
                  <a:pt x="3171" y="18926"/>
                </a:lnTo>
                <a:lnTo>
                  <a:pt x="0" y="24506"/>
                </a:lnTo>
                <a:lnTo>
                  <a:pt x="871" y="30951"/>
                </a:lnTo>
                <a:lnTo>
                  <a:pt x="33445" y="66269"/>
                </a:lnTo>
                <a:lnTo>
                  <a:pt x="84407" y="93506"/>
                </a:lnTo>
                <a:lnTo>
                  <a:pt x="160774" y="111542"/>
                </a:lnTo>
                <a:lnTo>
                  <a:pt x="206219" y="117576"/>
                </a:lnTo>
                <a:lnTo>
                  <a:pt x="255298" y="121869"/>
                </a:lnTo>
                <a:lnTo>
                  <a:pt x="307104" y="124608"/>
                </a:lnTo>
                <a:lnTo>
                  <a:pt x="360732" y="125979"/>
                </a:lnTo>
                <a:lnTo>
                  <a:pt x="415276" y="126169"/>
                </a:lnTo>
                <a:lnTo>
                  <a:pt x="469829" y="125363"/>
                </a:lnTo>
                <a:lnTo>
                  <a:pt x="523487" y="123750"/>
                </a:lnTo>
                <a:lnTo>
                  <a:pt x="575342" y="121514"/>
                </a:lnTo>
                <a:lnTo>
                  <a:pt x="670023" y="115923"/>
                </a:lnTo>
                <a:lnTo>
                  <a:pt x="746625" y="110082"/>
                </a:lnTo>
                <a:lnTo>
                  <a:pt x="811776" y="104116"/>
                </a:lnTo>
                <a:lnTo>
                  <a:pt x="904739" y="91968"/>
                </a:lnTo>
                <a:lnTo>
                  <a:pt x="945928" y="85448"/>
                </a:lnTo>
                <a:lnTo>
                  <a:pt x="985422" y="72777"/>
                </a:lnTo>
                <a:lnTo>
                  <a:pt x="986243" y="69261"/>
                </a:lnTo>
                <a:lnTo>
                  <a:pt x="983403" y="65460"/>
                </a:lnTo>
                <a:lnTo>
                  <a:pt x="935032" y="45942"/>
                </a:lnTo>
                <a:lnTo>
                  <a:pt x="789780" y="6375"/>
                </a:lnTo>
                <a:lnTo>
                  <a:pt x="307261" y="175"/>
                </a:lnTo>
                <a:lnTo>
                  <a:pt x="242173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2991135" y="2532837"/>
            <a:ext cx="964079" cy="6460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3731662" y="2683349"/>
            <a:ext cx="927333" cy="4921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1009891" y="2704061"/>
            <a:ext cx="928727" cy="4948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1602109" y="2776651"/>
            <a:ext cx="947026" cy="4724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1092025" y="798817"/>
            <a:ext cx="734392" cy="64359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1746783" y="866508"/>
            <a:ext cx="807645" cy="7372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381685" y="3673233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30" h="137160">
                <a:moveTo>
                  <a:pt x="684364" y="0"/>
                </a:moveTo>
                <a:lnTo>
                  <a:pt x="0" y="0"/>
                </a:lnTo>
                <a:lnTo>
                  <a:pt x="0" y="137160"/>
                </a:lnTo>
                <a:lnTo>
                  <a:pt x="684364" y="137160"/>
                </a:lnTo>
                <a:lnTo>
                  <a:pt x="68436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1066050" y="3673233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4" h="137160">
                <a:moveTo>
                  <a:pt x="368617" y="0"/>
                </a:moveTo>
                <a:lnTo>
                  <a:pt x="0" y="0"/>
                </a:lnTo>
                <a:lnTo>
                  <a:pt x="0" y="137160"/>
                </a:lnTo>
                <a:lnTo>
                  <a:pt x="368617" y="137160"/>
                </a:lnTo>
                <a:lnTo>
                  <a:pt x="36861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1434680" y="3673233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4" h="137160">
                <a:moveTo>
                  <a:pt x="823175" y="0"/>
                </a:moveTo>
                <a:lnTo>
                  <a:pt x="0" y="0"/>
                </a:lnTo>
                <a:lnTo>
                  <a:pt x="0" y="137160"/>
                </a:lnTo>
                <a:lnTo>
                  <a:pt x="823175" y="137160"/>
                </a:lnTo>
                <a:lnTo>
                  <a:pt x="82317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2257856" y="3673233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5" h="137160">
                <a:moveTo>
                  <a:pt x="217741" y="0"/>
                </a:moveTo>
                <a:lnTo>
                  <a:pt x="0" y="0"/>
                </a:lnTo>
                <a:lnTo>
                  <a:pt x="0" y="137160"/>
                </a:lnTo>
                <a:lnTo>
                  <a:pt x="217741" y="137160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381685" y="3947553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30" h="137160">
                <a:moveTo>
                  <a:pt x="684364" y="0"/>
                </a:moveTo>
                <a:lnTo>
                  <a:pt x="0" y="0"/>
                </a:lnTo>
                <a:lnTo>
                  <a:pt x="0" y="137160"/>
                </a:lnTo>
                <a:lnTo>
                  <a:pt x="684364" y="137160"/>
                </a:lnTo>
                <a:lnTo>
                  <a:pt x="68436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1066050" y="3947553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4" h="137160">
                <a:moveTo>
                  <a:pt x="368617" y="0"/>
                </a:moveTo>
                <a:lnTo>
                  <a:pt x="0" y="0"/>
                </a:lnTo>
                <a:lnTo>
                  <a:pt x="0" y="137160"/>
                </a:lnTo>
                <a:lnTo>
                  <a:pt x="368617" y="137160"/>
                </a:lnTo>
                <a:lnTo>
                  <a:pt x="36861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1434680" y="3947553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4" h="137160">
                <a:moveTo>
                  <a:pt x="823175" y="0"/>
                </a:moveTo>
                <a:lnTo>
                  <a:pt x="0" y="0"/>
                </a:lnTo>
                <a:lnTo>
                  <a:pt x="0" y="137160"/>
                </a:lnTo>
                <a:lnTo>
                  <a:pt x="823175" y="137160"/>
                </a:lnTo>
                <a:lnTo>
                  <a:pt x="82317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2257856" y="3947553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5" h="137160">
                <a:moveTo>
                  <a:pt x="217741" y="0"/>
                </a:moveTo>
                <a:lnTo>
                  <a:pt x="0" y="0"/>
                </a:lnTo>
                <a:lnTo>
                  <a:pt x="0" y="137160"/>
                </a:lnTo>
                <a:lnTo>
                  <a:pt x="217741" y="137160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k object 60"/>
          <p:cNvSpPr/>
          <p:nvPr/>
        </p:nvSpPr>
        <p:spPr>
          <a:xfrm>
            <a:off x="381685" y="3810393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30" h="137160">
                <a:moveTo>
                  <a:pt x="684364" y="0"/>
                </a:moveTo>
                <a:lnTo>
                  <a:pt x="0" y="0"/>
                </a:lnTo>
                <a:lnTo>
                  <a:pt x="0" y="137160"/>
                </a:lnTo>
                <a:lnTo>
                  <a:pt x="684364" y="137160"/>
                </a:lnTo>
                <a:lnTo>
                  <a:pt x="684364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k object 61"/>
          <p:cNvSpPr/>
          <p:nvPr/>
        </p:nvSpPr>
        <p:spPr>
          <a:xfrm>
            <a:off x="1066050" y="3810393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4" h="137160">
                <a:moveTo>
                  <a:pt x="368617" y="0"/>
                </a:moveTo>
                <a:lnTo>
                  <a:pt x="0" y="0"/>
                </a:lnTo>
                <a:lnTo>
                  <a:pt x="0" y="137160"/>
                </a:lnTo>
                <a:lnTo>
                  <a:pt x="368617" y="137160"/>
                </a:lnTo>
                <a:lnTo>
                  <a:pt x="368617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k object 62"/>
          <p:cNvSpPr/>
          <p:nvPr/>
        </p:nvSpPr>
        <p:spPr>
          <a:xfrm>
            <a:off x="1434680" y="3810393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4" h="137160">
                <a:moveTo>
                  <a:pt x="823175" y="0"/>
                </a:moveTo>
                <a:lnTo>
                  <a:pt x="0" y="0"/>
                </a:lnTo>
                <a:lnTo>
                  <a:pt x="0" y="137160"/>
                </a:lnTo>
                <a:lnTo>
                  <a:pt x="823175" y="137160"/>
                </a:lnTo>
                <a:lnTo>
                  <a:pt x="823175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k object 63"/>
          <p:cNvSpPr/>
          <p:nvPr/>
        </p:nvSpPr>
        <p:spPr>
          <a:xfrm>
            <a:off x="2257856" y="3810393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5" h="137160">
                <a:moveTo>
                  <a:pt x="217741" y="0"/>
                </a:moveTo>
                <a:lnTo>
                  <a:pt x="0" y="0"/>
                </a:lnTo>
                <a:lnTo>
                  <a:pt x="0" y="137160"/>
                </a:lnTo>
                <a:lnTo>
                  <a:pt x="217741" y="137160"/>
                </a:lnTo>
                <a:lnTo>
                  <a:pt x="217741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k object 64"/>
          <p:cNvSpPr/>
          <p:nvPr/>
        </p:nvSpPr>
        <p:spPr>
          <a:xfrm>
            <a:off x="2944647" y="3558933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29" h="137160">
                <a:moveTo>
                  <a:pt x="684377" y="0"/>
                </a:moveTo>
                <a:lnTo>
                  <a:pt x="0" y="0"/>
                </a:lnTo>
                <a:lnTo>
                  <a:pt x="0" y="137160"/>
                </a:lnTo>
                <a:lnTo>
                  <a:pt x="684377" y="137160"/>
                </a:lnTo>
                <a:lnTo>
                  <a:pt x="68437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k object 65"/>
          <p:cNvSpPr/>
          <p:nvPr/>
        </p:nvSpPr>
        <p:spPr>
          <a:xfrm>
            <a:off x="3629025" y="3558933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5" h="137160">
                <a:moveTo>
                  <a:pt x="368617" y="0"/>
                </a:moveTo>
                <a:lnTo>
                  <a:pt x="0" y="0"/>
                </a:lnTo>
                <a:lnTo>
                  <a:pt x="0" y="137160"/>
                </a:lnTo>
                <a:lnTo>
                  <a:pt x="368617" y="137160"/>
                </a:lnTo>
                <a:lnTo>
                  <a:pt x="36861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k object 66"/>
          <p:cNvSpPr/>
          <p:nvPr/>
        </p:nvSpPr>
        <p:spPr>
          <a:xfrm>
            <a:off x="3997642" y="3558933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5" h="137160">
                <a:moveTo>
                  <a:pt x="823175" y="0"/>
                </a:moveTo>
                <a:lnTo>
                  <a:pt x="0" y="0"/>
                </a:lnTo>
                <a:lnTo>
                  <a:pt x="0" y="137160"/>
                </a:lnTo>
                <a:lnTo>
                  <a:pt x="823175" y="137160"/>
                </a:lnTo>
                <a:lnTo>
                  <a:pt x="82317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k object 67"/>
          <p:cNvSpPr/>
          <p:nvPr/>
        </p:nvSpPr>
        <p:spPr>
          <a:xfrm>
            <a:off x="4820818" y="3558933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4" h="137160">
                <a:moveTo>
                  <a:pt x="217741" y="0"/>
                </a:moveTo>
                <a:lnTo>
                  <a:pt x="0" y="0"/>
                </a:lnTo>
                <a:lnTo>
                  <a:pt x="0" y="137160"/>
                </a:lnTo>
                <a:lnTo>
                  <a:pt x="217741" y="137160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k object 68"/>
          <p:cNvSpPr/>
          <p:nvPr/>
        </p:nvSpPr>
        <p:spPr>
          <a:xfrm>
            <a:off x="2944647" y="3696093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29" h="137160">
                <a:moveTo>
                  <a:pt x="684377" y="0"/>
                </a:moveTo>
                <a:lnTo>
                  <a:pt x="0" y="0"/>
                </a:lnTo>
                <a:lnTo>
                  <a:pt x="0" y="137160"/>
                </a:lnTo>
                <a:lnTo>
                  <a:pt x="684377" y="137160"/>
                </a:lnTo>
                <a:lnTo>
                  <a:pt x="684377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k object 69"/>
          <p:cNvSpPr/>
          <p:nvPr/>
        </p:nvSpPr>
        <p:spPr>
          <a:xfrm>
            <a:off x="3629025" y="3696093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5" h="137160">
                <a:moveTo>
                  <a:pt x="368617" y="0"/>
                </a:moveTo>
                <a:lnTo>
                  <a:pt x="0" y="0"/>
                </a:lnTo>
                <a:lnTo>
                  <a:pt x="0" y="137160"/>
                </a:lnTo>
                <a:lnTo>
                  <a:pt x="368617" y="137160"/>
                </a:lnTo>
                <a:lnTo>
                  <a:pt x="368617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k object 70"/>
          <p:cNvSpPr/>
          <p:nvPr/>
        </p:nvSpPr>
        <p:spPr>
          <a:xfrm>
            <a:off x="3997642" y="3696093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5" h="137160">
                <a:moveTo>
                  <a:pt x="823175" y="0"/>
                </a:moveTo>
                <a:lnTo>
                  <a:pt x="0" y="0"/>
                </a:lnTo>
                <a:lnTo>
                  <a:pt x="0" y="137160"/>
                </a:lnTo>
                <a:lnTo>
                  <a:pt x="823175" y="137160"/>
                </a:lnTo>
                <a:lnTo>
                  <a:pt x="823175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k object 71"/>
          <p:cNvSpPr/>
          <p:nvPr/>
        </p:nvSpPr>
        <p:spPr>
          <a:xfrm>
            <a:off x="4820818" y="3696093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4" h="137160">
                <a:moveTo>
                  <a:pt x="217741" y="0"/>
                </a:moveTo>
                <a:lnTo>
                  <a:pt x="0" y="0"/>
                </a:lnTo>
                <a:lnTo>
                  <a:pt x="0" y="137160"/>
                </a:lnTo>
                <a:lnTo>
                  <a:pt x="217741" y="137160"/>
                </a:lnTo>
                <a:lnTo>
                  <a:pt x="217741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55164" y="9570541"/>
            <a:ext cx="990600" cy="97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1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30"/>
              <a:t>Drop</a:t>
            </a:r>
            <a:r>
              <a:rPr dirty="0" spc="30"/>
              <a:t> </a:t>
            </a:r>
            <a:r>
              <a:rPr dirty="0" spc="10"/>
              <a:t>Ship</a:t>
            </a:r>
            <a:r>
              <a:rPr dirty="0" spc="1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-5"/>
              <a:t>in</a:t>
            </a:r>
            <a:r>
              <a:rPr dirty="0" spc="-5"/>
              <a:t> </a:t>
            </a:r>
            <a:r>
              <a:rPr dirty="0" spc="5"/>
              <a:t>to</a:t>
            </a:r>
            <a:r>
              <a:rPr dirty="0" spc="5"/>
              <a:t> </a:t>
            </a:r>
            <a:r>
              <a:rPr dirty="0" spc="15"/>
              <a:t>warehouse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4837" y="9570541"/>
            <a:ext cx="1692275" cy="17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1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600"/>
              </a:lnSpc>
            </a:pPr>
            <a:r>
              <a:rPr dirty="0" spc="5"/>
              <a:t>Kimberly-Clark</a:t>
            </a:r>
            <a:r>
              <a:rPr dirty="0" spc="5"/>
              <a:t> </a:t>
            </a:r>
            <a:r>
              <a:rPr dirty="0" spc="10"/>
              <a:t>Professional*</a:t>
            </a:r>
            <a:r>
              <a:rPr dirty="0" spc="10"/>
              <a:t> </a:t>
            </a:r>
            <a:r>
              <a:rPr dirty="0" spc="20"/>
              <a:t>may</a:t>
            </a:r>
            <a:r>
              <a:rPr dirty="0" spc="20"/>
              <a:t> </a:t>
            </a:r>
            <a:r>
              <a:rPr dirty="0" spc="20"/>
              <a:t>cancel</a:t>
            </a:r>
            <a:r>
              <a:rPr dirty="0" spc="2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5"/>
              <a:t>extend</a:t>
            </a:r>
            <a:r>
              <a:rPr dirty="0"/>
              <a:t> </a:t>
            </a:r>
            <a:r>
              <a:rPr dirty="0" spc="-10"/>
              <a:t>this</a:t>
            </a:r>
            <a:r>
              <a:rPr dirty="0" spc="-10"/>
              <a:t> </a:t>
            </a:r>
            <a:r>
              <a:rPr dirty="0" spc="15"/>
              <a:t>promotion</a:t>
            </a:r>
            <a:r>
              <a:rPr dirty="0" spc="15"/>
              <a:t> </a:t>
            </a:r>
            <a:r>
              <a:rPr dirty="0" spc="-25"/>
              <a:t>at</a:t>
            </a:r>
            <a:r>
              <a:rPr dirty="0" spc="-25"/>
              <a:t> </a:t>
            </a:r>
            <a:r>
              <a:rPr dirty="0" spc="15"/>
              <a:t>any</a:t>
            </a:r>
            <a:r>
              <a:rPr dirty="0" spc="15"/>
              <a:t> </a:t>
            </a:r>
            <a:r>
              <a:rPr dirty="0" spc="-5"/>
              <a:t>time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41.png"/><Relationship Id="rId27" Type="http://schemas.openxmlformats.org/officeDocument/2006/relationships/image" Target="../media/image42.png"/><Relationship Id="rId28" Type="http://schemas.openxmlformats.org/officeDocument/2006/relationships/image" Target="../media/image43.png"/><Relationship Id="rId29" Type="http://schemas.openxmlformats.org/officeDocument/2006/relationships/image" Target="../media/image44.png"/><Relationship Id="rId30" Type="http://schemas.openxmlformats.org/officeDocument/2006/relationships/image" Target="../media/image4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hyperlink" Target="http://www.kcprofessional.com/" TargetMode="External"/><Relationship Id="rId4" Type="http://schemas.openxmlformats.org/officeDocument/2006/relationships/image" Target="../media/image4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5155"/>
            <a:ext cx="2863596" cy="3814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56147" y="3494151"/>
            <a:ext cx="566331" cy="936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5375643" cy="1033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400031"/>
            <a:ext cx="7772400" cy="658495"/>
          </a:xfrm>
          <a:custGeom>
            <a:avLst/>
            <a:gdLst/>
            <a:ahLst/>
            <a:cxnLst/>
            <a:rect l="l" t="t" r="r" b="b"/>
            <a:pathLst>
              <a:path w="7772400" h="658495">
                <a:moveTo>
                  <a:pt x="0" y="658368"/>
                </a:moveTo>
                <a:lnTo>
                  <a:pt x="7772400" y="658368"/>
                </a:lnTo>
                <a:lnTo>
                  <a:pt x="77724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44907" y="9561445"/>
            <a:ext cx="0" cy="280670"/>
          </a:xfrm>
          <a:custGeom>
            <a:avLst/>
            <a:gdLst/>
            <a:ahLst/>
            <a:cxnLst/>
            <a:rect l="l" t="t" r="r" b="b"/>
            <a:pathLst>
              <a:path w="0" h="280670">
                <a:moveTo>
                  <a:pt x="0" y="0"/>
                </a:moveTo>
                <a:lnTo>
                  <a:pt x="0" y="280675"/>
                </a:lnTo>
              </a:path>
            </a:pathLst>
          </a:custGeom>
          <a:ln w="3175">
            <a:solidFill>
              <a:srgbClr val="005C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11182" y="9594916"/>
            <a:ext cx="673195" cy="238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44183" y="9561444"/>
            <a:ext cx="726613" cy="280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66667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5" h="0">
                <a:moveTo>
                  <a:pt x="36378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3788" y="745236"/>
            <a:ext cx="0" cy="43180"/>
          </a:xfrm>
          <a:custGeom>
            <a:avLst/>
            <a:gdLst/>
            <a:ahLst/>
            <a:cxnLst/>
            <a:rect l="l" t="t" r="r" b="b"/>
            <a:pathLst>
              <a:path w="0"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9525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374647"/>
            <a:ext cx="7772400" cy="2008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033272"/>
            <a:ext cx="5375910" cy="341630"/>
          </a:xfrm>
          <a:custGeom>
            <a:avLst/>
            <a:gdLst/>
            <a:ahLst/>
            <a:cxnLst/>
            <a:rect l="l" t="t" r="r" b="b"/>
            <a:pathLst>
              <a:path w="5375910" h="341630">
                <a:moveTo>
                  <a:pt x="5375643" y="0"/>
                </a:moveTo>
                <a:lnTo>
                  <a:pt x="0" y="0"/>
                </a:lnTo>
                <a:lnTo>
                  <a:pt x="0" y="341376"/>
                </a:lnTo>
                <a:lnTo>
                  <a:pt x="5271024" y="341126"/>
                </a:lnTo>
                <a:lnTo>
                  <a:pt x="5322157" y="337478"/>
                </a:lnTo>
                <a:lnTo>
                  <a:pt x="5359853" y="318644"/>
                </a:lnTo>
                <a:lnTo>
                  <a:pt x="5373691" y="272870"/>
                </a:lnTo>
                <a:lnTo>
                  <a:pt x="5375614" y="213656"/>
                </a:lnTo>
                <a:lnTo>
                  <a:pt x="5375643" y="0"/>
                </a:lnTo>
                <a:close/>
              </a:path>
            </a:pathLst>
          </a:custGeom>
          <a:solidFill>
            <a:srgbClr val="8FC8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4977" y="3486467"/>
            <a:ext cx="599440" cy="736600"/>
          </a:xfrm>
          <a:custGeom>
            <a:avLst/>
            <a:gdLst/>
            <a:ahLst/>
            <a:cxnLst/>
            <a:rect l="l" t="t" r="r" b="b"/>
            <a:pathLst>
              <a:path w="599440" h="736600">
                <a:moveTo>
                  <a:pt x="0" y="0"/>
                </a:moveTo>
                <a:lnTo>
                  <a:pt x="598932" y="0"/>
                </a:lnTo>
                <a:lnTo>
                  <a:pt x="598932" y="736091"/>
                </a:lnTo>
                <a:lnTo>
                  <a:pt x="0" y="7360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5719" y="3502380"/>
            <a:ext cx="547250" cy="6870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7381" y="3502634"/>
            <a:ext cx="581025" cy="718185"/>
          </a:xfrm>
          <a:custGeom>
            <a:avLst/>
            <a:gdLst/>
            <a:ahLst/>
            <a:cxnLst/>
            <a:rect l="l" t="t" r="r" b="b"/>
            <a:pathLst>
              <a:path w="581025" h="718185">
                <a:moveTo>
                  <a:pt x="0" y="0"/>
                </a:moveTo>
                <a:lnTo>
                  <a:pt x="580644" y="0"/>
                </a:lnTo>
                <a:lnTo>
                  <a:pt x="580644" y="717803"/>
                </a:lnTo>
                <a:lnTo>
                  <a:pt x="0" y="717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88478" y="3519309"/>
            <a:ext cx="531837" cy="668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83658" y="3480599"/>
            <a:ext cx="536389" cy="7776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20264" y="3464064"/>
            <a:ext cx="534490" cy="7769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65554" y="3499988"/>
            <a:ext cx="550255" cy="6436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20023" y="3507003"/>
            <a:ext cx="543918" cy="6398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68300" y="330073"/>
            <a:ext cx="4836795" cy="972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ts val="3090"/>
              </a:lnSpc>
            </a:pPr>
            <a:r>
              <a:rPr dirty="0" sz="2600" spc="10" b="1">
                <a:solidFill>
                  <a:srgbClr val="58595B"/>
                </a:solidFill>
                <a:latin typeface="Arial"/>
                <a:cs typeface="Arial"/>
              </a:rPr>
              <a:t>Office</a:t>
            </a:r>
            <a:r>
              <a:rPr dirty="0" sz="2600" spc="-35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2600" spc="-65" b="1">
                <a:solidFill>
                  <a:srgbClr val="58595B"/>
                </a:solidFill>
                <a:latin typeface="Arial"/>
                <a:cs typeface="Arial"/>
              </a:rPr>
              <a:t>P</a:t>
            </a:r>
            <a:r>
              <a:rPr dirty="0" sz="2600" spc="-90" b="1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dirty="0" sz="2600" spc="-10" b="1">
                <a:solidFill>
                  <a:srgbClr val="58595B"/>
                </a:solidFill>
                <a:latin typeface="Arial"/>
                <a:cs typeface="Arial"/>
              </a:rPr>
              <a:t>oducts</a:t>
            </a:r>
            <a:endParaRPr sz="2600">
              <a:latin typeface="Arial"/>
              <a:cs typeface="Arial"/>
            </a:endParaRPr>
          </a:p>
          <a:p>
            <a:pPr marL="12700" indent="5715">
              <a:lnSpc>
                <a:spcPts val="1410"/>
              </a:lnSpc>
            </a:pPr>
            <a:r>
              <a:rPr dirty="0" sz="1200" spc="-130">
                <a:solidFill>
                  <a:srgbClr val="00927E"/>
                </a:solidFill>
                <a:latin typeface="Tahoma"/>
                <a:cs typeface="Tahoma"/>
              </a:rPr>
              <a:t>T</a:t>
            </a:r>
            <a:r>
              <a:rPr dirty="0" sz="1200" spc="5">
                <a:solidFill>
                  <a:srgbClr val="00927E"/>
                </a:solidFill>
                <a:latin typeface="Tahoma"/>
                <a:cs typeface="Tahoma"/>
              </a:rPr>
              <a:t>owel</a:t>
            </a:r>
            <a:r>
              <a:rPr dirty="0" sz="1200" spc="10">
                <a:solidFill>
                  <a:srgbClr val="00927E"/>
                </a:solidFill>
                <a:latin typeface="Tahoma"/>
                <a:cs typeface="Tahoma"/>
              </a:rPr>
              <a:t>,</a:t>
            </a:r>
            <a:r>
              <a:rPr dirty="0" sz="1200" spc="-85">
                <a:solidFill>
                  <a:srgbClr val="00927E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00927E"/>
                </a:solidFill>
                <a:latin typeface="Tahoma"/>
                <a:cs typeface="Tahoma"/>
              </a:rPr>
              <a:t>Tissu</a:t>
            </a:r>
            <a:r>
              <a:rPr dirty="0" sz="1200" spc="5">
                <a:solidFill>
                  <a:srgbClr val="00927E"/>
                </a:solidFill>
                <a:latin typeface="Tahoma"/>
                <a:cs typeface="Tahoma"/>
              </a:rPr>
              <a:t>e</a:t>
            </a:r>
            <a:r>
              <a:rPr dirty="0" sz="1200" spc="-85">
                <a:solidFill>
                  <a:srgbClr val="00927E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27E"/>
                </a:solidFill>
                <a:latin typeface="Tahoma"/>
                <a:cs typeface="Tahoma"/>
              </a:rPr>
              <a:t>an</a:t>
            </a:r>
            <a:r>
              <a:rPr dirty="0" sz="1200" spc="15">
                <a:solidFill>
                  <a:srgbClr val="00927E"/>
                </a:solidFill>
                <a:latin typeface="Tahoma"/>
                <a:cs typeface="Tahoma"/>
              </a:rPr>
              <a:t>d</a:t>
            </a:r>
            <a:r>
              <a:rPr dirty="0" sz="1200" spc="-85">
                <a:solidFill>
                  <a:srgbClr val="00927E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00927E"/>
                </a:solidFill>
                <a:latin typeface="Tahoma"/>
                <a:cs typeface="Tahoma"/>
              </a:rPr>
              <a:t>Skinca</a:t>
            </a:r>
            <a:r>
              <a:rPr dirty="0" sz="1200" spc="-15">
                <a:solidFill>
                  <a:srgbClr val="00927E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00927E"/>
                </a:solidFill>
                <a:latin typeface="Tahoma"/>
                <a:cs typeface="Tahoma"/>
              </a:rPr>
              <a:t>e</a:t>
            </a:r>
            <a:r>
              <a:rPr dirty="0" sz="1200" spc="-85">
                <a:solidFill>
                  <a:srgbClr val="00927E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27E"/>
                </a:solidFill>
                <a:latin typeface="Tahoma"/>
                <a:cs typeface="Tahoma"/>
              </a:rPr>
              <a:t>Dispense</a:t>
            </a:r>
            <a:r>
              <a:rPr dirty="0" sz="1200" spc="10">
                <a:solidFill>
                  <a:srgbClr val="00927E"/>
                </a:solidFill>
                <a:latin typeface="Tahoma"/>
                <a:cs typeface="Tahoma"/>
              </a:rPr>
              <a:t>r</a:t>
            </a:r>
            <a:r>
              <a:rPr dirty="0" sz="1200" spc="-85">
                <a:solidFill>
                  <a:srgbClr val="00927E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00927E"/>
                </a:solidFill>
                <a:latin typeface="Tahoma"/>
                <a:cs typeface="Tahoma"/>
              </a:rPr>
              <a:t>P</a:t>
            </a:r>
            <a:r>
              <a:rPr dirty="0" sz="1200" spc="-5">
                <a:solidFill>
                  <a:srgbClr val="00927E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00927E"/>
                </a:solidFill>
                <a:latin typeface="Tahoma"/>
                <a:cs typeface="Tahoma"/>
              </a:rPr>
              <a:t>omotio</a:t>
            </a:r>
            <a:r>
              <a:rPr dirty="0" sz="1200" spc="55">
                <a:solidFill>
                  <a:srgbClr val="00927E"/>
                </a:solidFill>
                <a:latin typeface="Tahoma"/>
                <a:cs typeface="Tahoma"/>
              </a:rPr>
              <a:t>n</a:t>
            </a:r>
            <a:r>
              <a:rPr dirty="0" sz="1200">
                <a:solidFill>
                  <a:srgbClr val="00927E"/>
                </a:solidFill>
                <a:latin typeface="Tahoma"/>
                <a:cs typeface="Tahoma"/>
              </a:rPr>
              <a:t> </a:t>
            </a:r>
            <a:r>
              <a:rPr dirty="0" sz="1200" spc="-114">
                <a:solidFill>
                  <a:srgbClr val="00927E"/>
                </a:solidFill>
                <a:latin typeface="Tahoma"/>
                <a:cs typeface="Tahoma"/>
              </a:rPr>
              <a:t> </a:t>
            </a:r>
            <a:r>
              <a:rPr dirty="0" sz="900" spc="-25" b="1">
                <a:solidFill>
                  <a:srgbClr val="00927E"/>
                </a:solidFill>
                <a:latin typeface="Arial"/>
                <a:cs typeface="Arial"/>
              </a:rPr>
              <a:t>Apri</a:t>
            </a:r>
            <a:r>
              <a:rPr dirty="0" sz="900" spc="-10" b="1">
                <a:solidFill>
                  <a:srgbClr val="00927E"/>
                </a:solidFill>
                <a:latin typeface="Arial"/>
                <a:cs typeface="Arial"/>
              </a:rPr>
              <a:t>l</a:t>
            </a:r>
            <a:r>
              <a:rPr dirty="0" sz="900" spc="-40" b="1">
                <a:solidFill>
                  <a:srgbClr val="00927E"/>
                </a:solidFill>
                <a:latin typeface="Arial"/>
                <a:cs typeface="Arial"/>
              </a:rPr>
              <a:t> </a:t>
            </a:r>
            <a:r>
              <a:rPr dirty="0" sz="900" spc="40" b="1">
                <a:solidFill>
                  <a:srgbClr val="00927E"/>
                </a:solidFill>
                <a:latin typeface="Arial"/>
                <a:cs typeface="Arial"/>
              </a:rPr>
              <a:t>1</a:t>
            </a:r>
            <a:r>
              <a:rPr dirty="0" sz="900" spc="30" b="1">
                <a:solidFill>
                  <a:srgbClr val="00927E"/>
                </a:solidFill>
                <a:latin typeface="Arial"/>
                <a:cs typeface="Arial"/>
              </a:rPr>
              <a:t>–</a:t>
            </a:r>
            <a:r>
              <a:rPr dirty="0" sz="900" spc="-5" b="1">
                <a:solidFill>
                  <a:srgbClr val="00927E"/>
                </a:solidFill>
                <a:latin typeface="Arial"/>
                <a:cs typeface="Arial"/>
              </a:rPr>
              <a:t>Decembe</a:t>
            </a:r>
            <a:r>
              <a:rPr dirty="0" sz="900" b="1">
                <a:solidFill>
                  <a:srgbClr val="00927E"/>
                </a:solidFill>
                <a:latin typeface="Arial"/>
                <a:cs typeface="Arial"/>
              </a:rPr>
              <a:t>r</a:t>
            </a:r>
            <a:r>
              <a:rPr dirty="0" sz="900" spc="-40" b="1">
                <a:solidFill>
                  <a:srgbClr val="00927E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00927E"/>
                </a:solidFill>
                <a:latin typeface="Arial"/>
                <a:cs typeface="Arial"/>
              </a:rPr>
              <a:t>31</a:t>
            </a:r>
            <a:r>
              <a:rPr dirty="0" sz="900" spc="-10" b="1">
                <a:solidFill>
                  <a:srgbClr val="00927E"/>
                </a:solidFill>
                <a:latin typeface="Arial"/>
                <a:cs typeface="Arial"/>
              </a:rPr>
              <a:t>,</a:t>
            </a:r>
            <a:r>
              <a:rPr dirty="0" sz="900" spc="-40" b="1">
                <a:solidFill>
                  <a:srgbClr val="00927E"/>
                </a:solidFill>
                <a:latin typeface="Arial"/>
                <a:cs typeface="Arial"/>
              </a:rPr>
              <a:t> </a:t>
            </a:r>
            <a:r>
              <a:rPr dirty="0" sz="900" spc="5" b="1">
                <a:solidFill>
                  <a:srgbClr val="00927E"/>
                </a:solidFill>
                <a:latin typeface="Arial"/>
                <a:cs typeface="Arial"/>
              </a:rPr>
              <a:t>2015</a:t>
            </a:r>
            <a:r>
              <a:rPr dirty="0" baseline="33333" sz="750" spc="-67" b="1">
                <a:solidFill>
                  <a:srgbClr val="00927E"/>
                </a:solidFill>
                <a:latin typeface="Arial"/>
                <a:cs typeface="Arial"/>
              </a:rPr>
              <a:t>†</a:t>
            </a:r>
            <a:endParaRPr baseline="33333"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Towe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Dispensin</a:t>
            </a:r>
            <a:r>
              <a:rPr dirty="0" sz="1200" spc="2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2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(DROP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Arial"/>
                <a:cs typeface="Arial"/>
              </a:rPr>
              <a:t>SHIP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FFFFFF"/>
                </a:solidFill>
                <a:latin typeface="Arial"/>
                <a:cs typeface="Arial"/>
              </a:rPr>
              <a:t>UNLESS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NOTED)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91539" y="1583245"/>
            <a:ext cx="486419" cy="7490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36184" y="1545380"/>
            <a:ext cx="478904" cy="8442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6912" y="1618996"/>
            <a:ext cx="661259" cy="6443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71518" y="1630870"/>
            <a:ext cx="662679" cy="6281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67582" y="1596047"/>
            <a:ext cx="485438" cy="7508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01766" y="1545337"/>
            <a:ext cx="490597" cy="8443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811399" y="1629575"/>
            <a:ext cx="609635" cy="64004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8169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77724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63719" y="1495787"/>
            <a:ext cx="644829" cy="9526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270840" y="1545336"/>
            <a:ext cx="489546" cy="8443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74802" y="6426225"/>
            <a:ext cx="589915" cy="215265"/>
          </a:xfrm>
          <a:custGeom>
            <a:avLst/>
            <a:gdLst/>
            <a:ahLst/>
            <a:cxnLst/>
            <a:rect l="l" t="t" r="r" b="b"/>
            <a:pathLst>
              <a:path w="589915" h="215265">
                <a:moveTo>
                  <a:pt x="0" y="214884"/>
                </a:moveTo>
                <a:lnTo>
                  <a:pt x="589447" y="214884"/>
                </a:lnTo>
                <a:lnTo>
                  <a:pt x="589447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9529" y="6487548"/>
            <a:ext cx="506095" cy="91440"/>
          </a:xfrm>
          <a:custGeom>
            <a:avLst/>
            <a:gdLst/>
            <a:ahLst/>
            <a:cxnLst/>
            <a:rect l="l" t="t" r="r" b="b"/>
            <a:pathLst>
              <a:path w="506094" h="91440">
                <a:moveTo>
                  <a:pt x="252907" y="0"/>
                </a:moveTo>
                <a:lnTo>
                  <a:pt x="211885" y="596"/>
                </a:lnTo>
                <a:lnTo>
                  <a:pt x="172970" y="2323"/>
                </a:lnTo>
                <a:lnTo>
                  <a:pt x="119687" y="6829"/>
                </a:lnTo>
                <a:lnTo>
                  <a:pt x="74075" y="13350"/>
                </a:lnTo>
                <a:lnTo>
                  <a:pt x="28229" y="24634"/>
                </a:lnTo>
                <a:lnTo>
                  <a:pt x="0" y="45580"/>
                </a:lnTo>
                <a:lnTo>
                  <a:pt x="838" y="49316"/>
                </a:lnTo>
                <a:lnTo>
                  <a:pt x="37892" y="69579"/>
                </a:lnTo>
                <a:lnTo>
                  <a:pt x="88319" y="80176"/>
                </a:lnTo>
                <a:lnTo>
                  <a:pt x="136683" y="86060"/>
                </a:lnTo>
                <a:lnTo>
                  <a:pt x="192131" y="89823"/>
                </a:lnTo>
                <a:lnTo>
                  <a:pt x="232165" y="90996"/>
                </a:lnTo>
                <a:lnTo>
                  <a:pt x="252907" y="91147"/>
                </a:lnTo>
                <a:lnTo>
                  <a:pt x="273649" y="90996"/>
                </a:lnTo>
                <a:lnTo>
                  <a:pt x="313683" y="89823"/>
                </a:lnTo>
                <a:lnTo>
                  <a:pt x="369132" y="86060"/>
                </a:lnTo>
                <a:lnTo>
                  <a:pt x="417496" y="80176"/>
                </a:lnTo>
                <a:lnTo>
                  <a:pt x="457018" y="72488"/>
                </a:lnTo>
                <a:lnTo>
                  <a:pt x="498465" y="56528"/>
                </a:lnTo>
                <a:lnTo>
                  <a:pt x="505815" y="45580"/>
                </a:lnTo>
                <a:lnTo>
                  <a:pt x="504977" y="41842"/>
                </a:lnTo>
                <a:lnTo>
                  <a:pt x="467923" y="21571"/>
                </a:lnTo>
                <a:lnTo>
                  <a:pt x="417496" y="10972"/>
                </a:lnTo>
                <a:lnTo>
                  <a:pt x="369132" y="5087"/>
                </a:lnTo>
                <a:lnTo>
                  <a:pt x="313683" y="1324"/>
                </a:lnTo>
                <a:lnTo>
                  <a:pt x="273649" y="151"/>
                </a:lnTo>
                <a:lnTo>
                  <a:pt x="25290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23850" y="5833871"/>
            <a:ext cx="499109" cy="6766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64247" y="6426225"/>
            <a:ext cx="617220" cy="215265"/>
          </a:xfrm>
          <a:custGeom>
            <a:avLst/>
            <a:gdLst/>
            <a:ahLst/>
            <a:cxnLst/>
            <a:rect l="l" t="t" r="r" b="b"/>
            <a:pathLst>
              <a:path w="617219" h="215265">
                <a:moveTo>
                  <a:pt x="0" y="0"/>
                </a:moveTo>
                <a:lnTo>
                  <a:pt x="617220" y="0"/>
                </a:lnTo>
                <a:lnTo>
                  <a:pt x="617220" y="214884"/>
                </a:lnTo>
                <a:lnTo>
                  <a:pt x="0" y="2148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18978" y="6487548"/>
            <a:ext cx="506095" cy="91440"/>
          </a:xfrm>
          <a:custGeom>
            <a:avLst/>
            <a:gdLst/>
            <a:ahLst/>
            <a:cxnLst/>
            <a:rect l="l" t="t" r="r" b="b"/>
            <a:pathLst>
              <a:path w="506094" h="91440">
                <a:moveTo>
                  <a:pt x="252907" y="0"/>
                </a:moveTo>
                <a:lnTo>
                  <a:pt x="211885" y="596"/>
                </a:lnTo>
                <a:lnTo>
                  <a:pt x="172970" y="2323"/>
                </a:lnTo>
                <a:lnTo>
                  <a:pt x="119687" y="6829"/>
                </a:lnTo>
                <a:lnTo>
                  <a:pt x="74075" y="13350"/>
                </a:lnTo>
                <a:lnTo>
                  <a:pt x="28229" y="24634"/>
                </a:lnTo>
                <a:lnTo>
                  <a:pt x="0" y="45580"/>
                </a:lnTo>
                <a:lnTo>
                  <a:pt x="838" y="49316"/>
                </a:lnTo>
                <a:lnTo>
                  <a:pt x="37892" y="69579"/>
                </a:lnTo>
                <a:lnTo>
                  <a:pt x="88319" y="80176"/>
                </a:lnTo>
                <a:lnTo>
                  <a:pt x="136683" y="86060"/>
                </a:lnTo>
                <a:lnTo>
                  <a:pt x="192131" y="89823"/>
                </a:lnTo>
                <a:lnTo>
                  <a:pt x="232165" y="90996"/>
                </a:lnTo>
                <a:lnTo>
                  <a:pt x="252907" y="91147"/>
                </a:lnTo>
                <a:lnTo>
                  <a:pt x="273649" y="90996"/>
                </a:lnTo>
                <a:lnTo>
                  <a:pt x="313683" y="89823"/>
                </a:lnTo>
                <a:lnTo>
                  <a:pt x="369132" y="86060"/>
                </a:lnTo>
                <a:lnTo>
                  <a:pt x="417496" y="80176"/>
                </a:lnTo>
                <a:lnTo>
                  <a:pt x="457018" y="72488"/>
                </a:lnTo>
                <a:lnTo>
                  <a:pt x="498465" y="56528"/>
                </a:lnTo>
                <a:lnTo>
                  <a:pt x="505815" y="45580"/>
                </a:lnTo>
                <a:lnTo>
                  <a:pt x="504977" y="41842"/>
                </a:lnTo>
                <a:lnTo>
                  <a:pt x="467923" y="21571"/>
                </a:lnTo>
                <a:lnTo>
                  <a:pt x="417496" y="10972"/>
                </a:lnTo>
                <a:lnTo>
                  <a:pt x="369132" y="5087"/>
                </a:lnTo>
                <a:lnTo>
                  <a:pt x="313683" y="1324"/>
                </a:lnTo>
                <a:lnTo>
                  <a:pt x="273649" y="151"/>
                </a:lnTo>
                <a:lnTo>
                  <a:pt x="25290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32599" y="5829300"/>
            <a:ext cx="485775" cy="6812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88414" y="6426225"/>
            <a:ext cx="617220" cy="215265"/>
          </a:xfrm>
          <a:custGeom>
            <a:avLst/>
            <a:gdLst/>
            <a:ahLst/>
            <a:cxnLst/>
            <a:rect l="l" t="t" r="r" b="b"/>
            <a:pathLst>
              <a:path w="617219" h="215265">
                <a:moveTo>
                  <a:pt x="0" y="0"/>
                </a:moveTo>
                <a:lnTo>
                  <a:pt x="617220" y="0"/>
                </a:lnTo>
                <a:lnTo>
                  <a:pt x="617220" y="214884"/>
                </a:lnTo>
                <a:lnTo>
                  <a:pt x="0" y="2148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43143" y="6487548"/>
            <a:ext cx="506095" cy="91440"/>
          </a:xfrm>
          <a:custGeom>
            <a:avLst/>
            <a:gdLst/>
            <a:ahLst/>
            <a:cxnLst/>
            <a:rect l="l" t="t" r="r" b="b"/>
            <a:pathLst>
              <a:path w="506094" h="91440">
                <a:moveTo>
                  <a:pt x="252907" y="0"/>
                </a:moveTo>
                <a:lnTo>
                  <a:pt x="211885" y="596"/>
                </a:lnTo>
                <a:lnTo>
                  <a:pt x="172970" y="2323"/>
                </a:lnTo>
                <a:lnTo>
                  <a:pt x="119687" y="6829"/>
                </a:lnTo>
                <a:lnTo>
                  <a:pt x="74075" y="13350"/>
                </a:lnTo>
                <a:lnTo>
                  <a:pt x="28229" y="24634"/>
                </a:lnTo>
                <a:lnTo>
                  <a:pt x="0" y="45580"/>
                </a:lnTo>
                <a:lnTo>
                  <a:pt x="838" y="49316"/>
                </a:lnTo>
                <a:lnTo>
                  <a:pt x="37892" y="69579"/>
                </a:lnTo>
                <a:lnTo>
                  <a:pt x="88319" y="80176"/>
                </a:lnTo>
                <a:lnTo>
                  <a:pt x="136683" y="86060"/>
                </a:lnTo>
                <a:lnTo>
                  <a:pt x="192131" y="89823"/>
                </a:lnTo>
                <a:lnTo>
                  <a:pt x="232165" y="90996"/>
                </a:lnTo>
                <a:lnTo>
                  <a:pt x="252907" y="91147"/>
                </a:lnTo>
                <a:lnTo>
                  <a:pt x="273649" y="90996"/>
                </a:lnTo>
                <a:lnTo>
                  <a:pt x="313683" y="89823"/>
                </a:lnTo>
                <a:lnTo>
                  <a:pt x="369132" y="86060"/>
                </a:lnTo>
                <a:lnTo>
                  <a:pt x="417496" y="80176"/>
                </a:lnTo>
                <a:lnTo>
                  <a:pt x="457018" y="72488"/>
                </a:lnTo>
                <a:lnTo>
                  <a:pt x="498465" y="56528"/>
                </a:lnTo>
                <a:lnTo>
                  <a:pt x="505815" y="45580"/>
                </a:lnTo>
                <a:lnTo>
                  <a:pt x="504977" y="41842"/>
                </a:lnTo>
                <a:lnTo>
                  <a:pt x="467923" y="21571"/>
                </a:lnTo>
                <a:lnTo>
                  <a:pt x="417496" y="10972"/>
                </a:lnTo>
                <a:lnTo>
                  <a:pt x="369132" y="5087"/>
                </a:lnTo>
                <a:lnTo>
                  <a:pt x="313683" y="1324"/>
                </a:lnTo>
                <a:lnTo>
                  <a:pt x="273649" y="151"/>
                </a:lnTo>
                <a:lnTo>
                  <a:pt x="25290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27047" y="5852159"/>
            <a:ext cx="507491" cy="6591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69589" y="8230806"/>
            <a:ext cx="571500" cy="215265"/>
          </a:xfrm>
          <a:custGeom>
            <a:avLst/>
            <a:gdLst/>
            <a:ahLst/>
            <a:cxnLst/>
            <a:rect l="l" t="t" r="r" b="b"/>
            <a:pathLst>
              <a:path w="571500" h="215265">
                <a:moveTo>
                  <a:pt x="0" y="0"/>
                </a:moveTo>
                <a:lnTo>
                  <a:pt x="571500" y="0"/>
                </a:lnTo>
                <a:lnTo>
                  <a:pt x="571500" y="214883"/>
                </a:lnTo>
                <a:lnTo>
                  <a:pt x="0" y="2148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116353" y="8283924"/>
            <a:ext cx="475615" cy="109220"/>
          </a:xfrm>
          <a:custGeom>
            <a:avLst/>
            <a:gdLst/>
            <a:ahLst/>
            <a:cxnLst/>
            <a:rect l="l" t="t" r="r" b="b"/>
            <a:pathLst>
              <a:path w="475614" h="109220">
                <a:moveTo>
                  <a:pt x="241963" y="0"/>
                </a:moveTo>
                <a:lnTo>
                  <a:pt x="201285" y="741"/>
                </a:lnTo>
                <a:lnTo>
                  <a:pt x="162947" y="2891"/>
                </a:lnTo>
                <a:lnTo>
                  <a:pt x="110911" y="8494"/>
                </a:lnTo>
                <a:lnTo>
                  <a:pt x="66926" y="16593"/>
                </a:lnTo>
                <a:lnTo>
                  <a:pt x="23694" y="30572"/>
                </a:lnTo>
                <a:lnTo>
                  <a:pt x="0" y="51810"/>
                </a:lnTo>
                <a:lnTo>
                  <a:pt x="812" y="56802"/>
                </a:lnTo>
                <a:lnTo>
                  <a:pt x="38060" y="83221"/>
                </a:lnTo>
                <a:lnTo>
                  <a:pt x="88689" y="96473"/>
                </a:lnTo>
                <a:lnTo>
                  <a:pt x="137080" y="103507"/>
                </a:lnTo>
                <a:lnTo>
                  <a:pt x="192342" y="107644"/>
                </a:lnTo>
                <a:lnTo>
                  <a:pt x="232085" y="108612"/>
                </a:lnTo>
                <a:lnTo>
                  <a:pt x="237471" y="108626"/>
                </a:lnTo>
                <a:lnTo>
                  <a:pt x="257771" y="108431"/>
                </a:lnTo>
                <a:lnTo>
                  <a:pt x="296881" y="106916"/>
                </a:lnTo>
                <a:lnTo>
                  <a:pt x="350781" y="102070"/>
                </a:lnTo>
                <a:lnTo>
                  <a:pt x="397307" y="94515"/>
                </a:lnTo>
                <a:lnTo>
                  <a:pt x="434589" y="84678"/>
                </a:lnTo>
                <a:lnTo>
                  <a:pt x="471119" y="64370"/>
                </a:lnTo>
                <a:lnTo>
                  <a:pt x="475155" y="55245"/>
                </a:lnTo>
                <a:lnTo>
                  <a:pt x="474307" y="50473"/>
                </a:lnTo>
                <a:lnTo>
                  <a:pt x="436769" y="24933"/>
                </a:lnTo>
                <a:lnTo>
                  <a:pt x="385894" y="11950"/>
                </a:lnTo>
                <a:lnTo>
                  <a:pt x="337304" y="5017"/>
                </a:lnTo>
                <a:lnTo>
                  <a:pt x="281839" y="936"/>
                </a:lnTo>
                <a:lnTo>
                  <a:pt x="24196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164040" y="7712081"/>
            <a:ext cx="399372" cy="63740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613416" y="8225205"/>
            <a:ext cx="571500" cy="215265"/>
          </a:xfrm>
          <a:custGeom>
            <a:avLst/>
            <a:gdLst/>
            <a:ahLst/>
            <a:cxnLst/>
            <a:rect l="l" t="t" r="r" b="b"/>
            <a:pathLst>
              <a:path w="571500" h="215265">
                <a:moveTo>
                  <a:pt x="0" y="0"/>
                </a:moveTo>
                <a:lnTo>
                  <a:pt x="571500" y="0"/>
                </a:lnTo>
                <a:lnTo>
                  <a:pt x="571500" y="214884"/>
                </a:lnTo>
                <a:lnTo>
                  <a:pt x="0" y="2148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660181" y="8278328"/>
            <a:ext cx="475615" cy="109220"/>
          </a:xfrm>
          <a:custGeom>
            <a:avLst/>
            <a:gdLst/>
            <a:ahLst/>
            <a:cxnLst/>
            <a:rect l="l" t="t" r="r" b="b"/>
            <a:pathLst>
              <a:path w="475614" h="109220">
                <a:moveTo>
                  <a:pt x="241963" y="0"/>
                </a:moveTo>
                <a:lnTo>
                  <a:pt x="201285" y="741"/>
                </a:lnTo>
                <a:lnTo>
                  <a:pt x="162947" y="2891"/>
                </a:lnTo>
                <a:lnTo>
                  <a:pt x="110911" y="8494"/>
                </a:lnTo>
                <a:lnTo>
                  <a:pt x="66926" y="16593"/>
                </a:lnTo>
                <a:lnTo>
                  <a:pt x="23694" y="30572"/>
                </a:lnTo>
                <a:lnTo>
                  <a:pt x="0" y="51810"/>
                </a:lnTo>
                <a:lnTo>
                  <a:pt x="812" y="56802"/>
                </a:lnTo>
                <a:lnTo>
                  <a:pt x="38060" y="83221"/>
                </a:lnTo>
                <a:lnTo>
                  <a:pt x="88689" y="96473"/>
                </a:lnTo>
                <a:lnTo>
                  <a:pt x="137080" y="103507"/>
                </a:lnTo>
                <a:lnTo>
                  <a:pt x="192342" y="107644"/>
                </a:lnTo>
                <a:lnTo>
                  <a:pt x="232085" y="108612"/>
                </a:lnTo>
                <a:lnTo>
                  <a:pt x="237471" y="108626"/>
                </a:lnTo>
                <a:lnTo>
                  <a:pt x="257771" y="108431"/>
                </a:lnTo>
                <a:lnTo>
                  <a:pt x="296881" y="106916"/>
                </a:lnTo>
                <a:lnTo>
                  <a:pt x="350781" y="102070"/>
                </a:lnTo>
                <a:lnTo>
                  <a:pt x="397307" y="94515"/>
                </a:lnTo>
                <a:lnTo>
                  <a:pt x="434589" y="84678"/>
                </a:lnTo>
                <a:lnTo>
                  <a:pt x="471119" y="64370"/>
                </a:lnTo>
                <a:lnTo>
                  <a:pt x="475155" y="55245"/>
                </a:lnTo>
                <a:lnTo>
                  <a:pt x="474307" y="50473"/>
                </a:lnTo>
                <a:lnTo>
                  <a:pt x="436769" y="24933"/>
                </a:lnTo>
                <a:lnTo>
                  <a:pt x="385894" y="11950"/>
                </a:lnTo>
                <a:lnTo>
                  <a:pt x="337304" y="5017"/>
                </a:lnTo>
                <a:lnTo>
                  <a:pt x="281839" y="936"/>
                </a:lnTo>
                <a:lnTo>
                  <a:pt x="24196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695477" y="7728127"/>
            <a:ext cx="400917" cy="63193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020910" y="6358661"/>
            <a:ext cx="581025" cy="228600"/>
          </a:xfrm>
          <a:custGeom>
            <a:avLst/>
            <a:gdLst/>
            <a:ahLst/>
            <a:cxnLst/>
            <a:rect l="l" t="t" r="r" b="b"/>
            <a:pathLst>
              <a:path w="581025" h="228600">
                <a:moveTo>
                  <a:pt x="0" y="0"/>
                </a:moveTo>
                <a:lnTo>
                  <a:pt x="580644" y="0"/>
                </a:lnTo>
                <a:lnTo>
                  <a:pt x="580644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075656" y="6419999"/>
            <a:ext cx="469265" cy="107950"/>
          </a:xfrm>
          <a:custGeom>
            <a:avLst/>
            <a:gdLst/>
            <a:ahLst/>
            <a:cxnLst/>
            <a:rect l="l" t="t" r="r" b="b"/>
            <a:pathLst>
              <a:path w="469264" h="107950">
                <a:moveTo>
                  <a:pt x="237600" y="0"/>
                </a:moveTo>
                <a:lnTo>
                  <a:pt x="197160" y="762"/>
                </a:lnTo>
                <a:lnTo>
                  <a:pt x="159024" y="2967"/>
                </a:lnTo>
                <a:lnTo>
                  <a:pt x="107300" y="8706"/>
                </a:lnTo>
                <a:lnTo>
                  <a:pt x="63745" y="16986"/>
                </a:lnTo>
                <a:lnTo>
                  <a:pt x="21474" y="31249"/>
                </a:lnTo>
                <a:lnTo>
                  <a:pt x="0" y="52846"/>
                </a:lnTo>
                <a:lnTo>
                  <a:pt x="858" y="57606"/>
                </a:lnTo>
                <a:lnTo>
                  <a:pt x="38795" y="83049"/>
                </a:lnTo>
                <a:lnTo>
                  <a:pt x="75664" y="93075"/>
                </a:lnTo>
                <a:lnTo>
                  <a:pt x="122040" y="100763"/>
                </a:lnTo>
                <a:lnTo>
                  <a:pt x="175675" y="105660"/>
                </a:lnTo>
                <a:lnTo>
                  <a:pt x="214726" y="107191"/>
                </a:lnTo>
                <a:lnTo>
                  <a:pt x="234984" y="107387"/>
                </a:lnTo>
                <a:lnTo>
                  <a:pt x="255281" y="107190"/>
                </a:lnTo>
                <a:lnTo>
                  <a:pt x="294365" y="105659"/>
                </a:lnTo>
                <a:lnTo>
                  <a:pt x="348247" y="100750"/>
                </a:lnTo>
                <a:lnTo>
                  <a:pt x="394435" y="93138"/>
                </a:lnTo>
                <a:lnTo>
                  <a:pt x="431306" y="83219"/>
                </a:lnTo>
                <a:lnTo>
                  <a:pt x="466649" y="62776"/>
                </a:lnTo>
                <a:lnTo>
                  <a:pt x="469165" y="58246"/>
                </a:lnTo>
                <a:lnTo>
                  <a:pt x="468437" y="52966"/>
                </a:lnTo>
                <a:lnTo>
                  <a:pt x="431466" y="25455"/>
                </a:lnTo>
                <a:lnTo>
                  <a:pt x="380885" y="11956"/>
                </a:lnTo>
                <a:lnTo>
                  <a:pt x="332513" y="4913"/>
                </a:lnTo>
                <a:lnTo>
                  <a:pt x="277290" y="870"/>
                </a:lnTo>
                <a:lnTo>
                  <a:pt x="2376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095281" y="5830409"/>
            <a:ext cx="396347" cy="65821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54564" y="6361341"/>
            <a:ext cx="581025" cy="228600"/>
          </a:xfrm>
          <a:custGeom>
            <a:avLst/>
            <a:gdLst/>
            <a:ahLst/>
            <a:cxnLst/>
            <a:rect l="l" t="t" r="r" b="b"/>
            <a:pathLst>
              <a:path w="581025" h="228600">
                <a:moveTo>
                  <a:pt x="0" y="0"/>
                </a:moveTo>
                <a:lnTo>
                  <a:pt x="580643" y="0"/>
                </a:lnTo>
                <a:lnTo>
                  <a:pt x="580643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609312" y="6422675"/>
            <a:ext cx="469265" cy="107950"/>
          </a:xfrm>
          <a:custGeom>
            <a:avLst/>
            <a:gdLst/>
            <a:ahLst/>
            <a:cxnLst/>
            <a:rect l="l" t="t" r="r" b="b"/>
            <a:pathLst>
              <a:path w="469264" h="107950">
                <a:moveTo>
                  <a:pt x="237600" y="0"/>
                </a:moveTo>
                <a:lnTo>
                  <a:pt x="197160" y="762"/>
                </a:lnTo>
                <a:lnTo>
                  <a:pt x="159024" y="2967"/>
                </a:lnTo>
                <a:lnTo>
                  <a:pt x="107300" y="8706"/>
                </a:lnTo>
                <a:lnTo>
                  <a:pt x="63745" y="16986"/>
                </a:lnTo>
                <a:lnTo>
                  <a:pt x="21474" y="31249"/>
                </a:lnTo>
                <a:lnTo>
                  <a:pt x="0" y="52846"/>
                </a:lnTo>
                <a:lnTo>
                  <a:pt x="858" y="57606"/>
                </a:lnTo>
                <a:lnTo>
                  <a:pt x="38795" y="83049"/>
                </a:lnTo>
                <a:lnTo>
                  <a:pt x="75664" y="93075"/>
                </a:lnTo>
                <a:lnTo>
                  <a:pt x="122040" y="100763"/>
                </a:lnTo>
                <a:lnTo>
                  <a:pt x="175675" y="105660"/>
                </a:lnTo>
                <a:lnTo>
                  <a:pt x="214726" y="107191"/>
                </a:lnTo>
                <a:lnTo>
                  <a:pt x="234984" y="107387"/>
                </a:lnTo>
                <a:lnTo>
                  <a:pt x="255281" y="107190"/>
                </a:lnTo>
                <a:lnTo>
                  <a:pt x="294365" y="105659"/>
                </a:lnTo>
                <a:lnTo>
                  <a:pt x="348247" y="100750"/>
                </a:lnTo>
                <a:lnTo>
                  <a:pt x="394435" y="93138"/>
                </a:lnTo>
                <a:lnTo>
                  <a:pt x="431306" y="83219"/>
                </a:lnTo>
                <a:lnTo>
                  <a:pt x="466649" y="62776"/>
                </a:lnTo>
                <a:lnTo>
                  <a:pt x="469165" y="58246"/>
                </a:lnTo>
                <a:lnTo>
                  <a:pt x="468437" y="52966"/>
                </a:lnTo>
                <a:lnTo>
                  <a:pt x="431466" y="25455"/>
                </a:lnTo>
                <a:lnTo>
                  <a:pt x="380885" y="11956"/>
                </a:lnTo>
                <a:lnTo>
                  <a:pt x="332513" y="4913"/>
                </a:lnTo>
                <a:lnTo>
                  <a:pt x="277290" y="870"/>
                </a:lnTo>
                <a:lnTo>
                  <a:pt x="2376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621754" y="5836564"/>
            <a:ext cx="384041" cy="63249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726186" y="7580604"/>
            <a:ext cx="809625" cy="365760"/>
          </a:xfrm>
          <a:custGeom>
            <a:avLst/>
            <a:gdLst/>
            <a:ahLst/>
            <a:cxnLst/>
            <a:rect l="l" t="t" r="r" b="b"/>
            <a:pathLst>
              <a:path w="809625" h="365759">
                <a:moveTo>
                  <a:pt x="0" y="0"/>
                </a:moveTo>
                <a:lnTo>
                  <a:pt x="809244" y="0"/>
                </a:lnTo>
                <a:lnTo>
                  <a:pt x="809244" y="365759"/>
                </a:lnTo>
                <a:lnTo>
                  <a:pt x="0" y="3657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808167" y="7664630"/>
            <a:ext cx="647700" cy="195580"/>
          </a:xfrm>
          <a:custGeom>
            <a:avLst/>
            <a:gdLst/>
            <a:ahLst/>
            <a:cxnLst/>
            <a:rect l="l" t="t" r="r" b="b"/>
            <a:pathLst>
              <a:path w="647700" h="195579">
                <a:moveTo>
                  <a:pt x="323608" y="0"/>
                </a:moveTo>
                <a:lnTo>
                  <a:pt x="271116" y="1277"/>
                </a:lnTo>
                <a:lnTo>
                  <a:pt x="221322" y="4974"/>
                </a:lnTo>
                <a:lnTo>
                  <a:pt x="174890" y="10891"/>
                </a:lnTo>
                <a:lnTo>
                  <a:pt x="132488" y="18827"/>
                </a:lnTo>
                <a:lnTo>
                  <a:pt x="94781" y="28581"/>
                </a:lnTo>
                <a:lnTo>
                  <a:pt x="48483" y="46180"/>
                </a:lnTo>
                <a:lnTo>
                  <a:pt x="9404" y="74134"/>
                </a:lnTo>
                <a:lnTo>
                  <a:pt x="0" y="97586"/>
                </a:lnTo>
                <a:lnTo>
                  <a:pt x="1072" y="105590"/>
                </a:lnTo>
                <a:lnTo>
                  <a:pt x="25430" y="135575"/>
                </a:lnTo>
                <a:lnTo>
                  <a:pt x="62436" y="155226"/>
                </a:lnTo>
                <a:lnTo>
                  <a:pt x="113006" y="171691"/>
                </a:lnTo>
                <a:lnTo>
                  <a:pt x="153144" y="180562"/>
                </a:lnTo>
                <a:lnTo>
                  <a:pt x="197644" y="187515"/>
                </a:lnTo>
                <a:lnTo>
                  <a:pt x="245840" y="192349"/>
                </a:lnTo>
                <a:lnTo>
                  <a:pt x="297067" y="194862"/>
                </a:lnTo>
                <a:lnTo>
                  <a:pt x="323608" y="195186"/>
                </a:lnTo>
                <a:lnTo>
                  <a:pt x="350150" y="194862"/>
                </a:lnTo>
                <a:lnTo>
                  <a:pt x="401376" y="192349"/>
                </a:lnTo>
                <a:lnTo>
                  <a:pt x="449573" y="187515"/>
                </a:lnTo>
                <a:lnTo>
                  <a:pt x="494073" y="180562"/>
                </a:lnTo>
                <a:lnTo>
                  <a:pt x="534210" y="171691"/>
                </a:lnTo>
                <a:lnTo>
                  <a:pt x="584780" y="155226"/>
                </a:lnTo>
                <a:lnTo>
                  <a:pt x="621787" y="135575"/>
                </a:lnTo>
                <a:lnTo>
                  <a:pt x="646144" y="105590"/>
                </a:lnTo>
                <a:lnTo>
                  <a:pt x="647217" y="97586"/>
                </a:lnTo>
                <a:lnTo>
                  <a:pt x="646144" y="89582"/>
                </a:lnTo>
                <a:lnTo>
                  <a:pt x="621787" y="59600"/>
                </a:lnTo>
                <a:lnTo>
                  <a:pt x="584780" y="39951"/>
                </a:lnTo>
                <a:lnTo>
                  <a:pt x="534210" y="23489"/>
                </a:lnTo>
                <a:lnTo>
                  <a:pt x="494073" y="14620"/>
                </a:lnTo>
                <a:lnTo>
                  <a:pt x="449573" y="7668"/>
                </a:lnTo>
                <a:lnTo>
                  <a:pt x="401376" y="2835"/>
                </a:lnTo>
                <a:lnTo>
                  <a:pt x="350150" y="323"/>
                </a:lnTo>
                <a:lnTo>
                  <a:pt x="323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876440" y="5832221"/>
            <a:ext cx="523582" cy="197478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186235" y="5586984"/>
            <a:ext cx="0" cy="3815079"/>
          </a:xfrm>
          <a:custGeom>
            <a:avLst/>
            <a:gdLst/>
            <a:ahLst/>
            <a:cxnLst/>
            <a:rect l="l" t="t" r="r" b="b"/>
            <a:pathLst>
              <a:path w="0" h="3815079">
                <a:moveTo>
                  <a:pt x="0" y="0"/>
                </a:moveTo>
                <a:lnTo>
                  <a:pt x="0" y="38148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865183" y="5568696"/>
            <a:ext cx="0" cy="3833495"/>
          </a:xfrm>
          <a:custGeom>
            <a:avLst/>
            <a:gdLst/>
            <a:ahLst/>
            <a:cxnLst/>
            <a:rect l="l" t="t" r="r" b="b"/>
            <a:pathLst>
              <a:path w="0" h="3833495">
                <a:moveTo>
                  <a:pt x="0" y="0"/>
                </a:moveTo>
                <a:lnTo>
                  <a:pt x="0" y="38331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0" y="5245608"/>
            <a:ext cx="5375910" cy="341630"/>
          </a:xfrm>
          <a:custGeom>
            <a:avLst/>
            <a:gdLst/>
            <a:ahLst/>
            <a:cxnLst/>
            <a:rect l="l" t="t" r="r" b="b"/>
            <a:pathLst>
              <a:path w="5375910" h="341629">
                <a:moveTo>
                  <a:pt x="5375643" y="0"/>
                </a:moveTo>
                <a:lnTo>
                  <a:pt x="0" y="0"/>
                </a:lnTo>
                <a:lnTo>
                  <a:pt x="0" y="341376"/>
                </a:lnTo>
                <a:lnTo>
                  <a:pt x="5271024" y="341126"/>
                </a:lnTo>
                <a:lnTo>
                  <a:pt x="5322157" y="337478"/>
                </a:lnTo>
                <a:lnTo>
                  <a:pt x="5359853" y="318644"/>
                </a:lnTo>
                <a:lnTo>
                  <a:pt x="5373691" y="272870"/>
                </a:lnTo>
                <a:lnTo>
                  <a:pt x="5375614" y="213656"/>
                </a:lnTo>
                <a:lnTo>
                  <a:pt x="5375643" y="0"/>
                </a:lnTo>
                <a:close/>
              </a:path>
            </a:pathLst>
          </a:custGeom>
          <a:solidFill>
            <a:srgbClr val="8FC8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368300" y="5339576"/>
            <a:ext cx="33210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Ski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Car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Dispensin</a:t>
            </a:r>
            <a:r>
              <a:rPr dirty="0" sz="1200" spc="2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(DROP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Arial"/>
                <a:cs typeface="Arial"/>
              </a:rPr>
              <a:t>SHIP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FFFFFF"/>
                </a:solidFill>
                <a:latin typeface="Arial"/>
                <a:cs typeface="Arial"/>
              </a:rPr>
              <a:t>UNLESS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NOTED)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81000" y="4720044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30" h="137160">
                <a:moveTo>
                  <a:pt x="684364" y="0"/>
                </a:moveTo>
                <a:lnTo>
                  <a:pt x="0" y="0"/>
                </a:lnTo>
                <a:lnTo>
                  <a:pt x="0" y="137160"/>
                </a:lnTo>
                <a:lnTo>
                  <a:pt x="684364" y="137160"/>
                </a:lnTo>
                <a:lnTo>
                  <a:pt x="68436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65364" y="4720044"/>
            <a:ext cx="279400" cy="137160"/>
          </a:xfrm>
          <a:custGeom>
            <a:avLst/>
            <a:gdLst/>
            <a:ahLst/>
            <a:cxnLst/>
            <a:rect l="l" t="t" r="r" b="b"/>
            <a:pathLst>
              <a:path w="279400" h="137160">
                <a:moveTo>
                  <a:pt x="278790" y="0"/>
                </a:moveTo>
                <a:lnTo>
                  <a:pt x="0" y="0"/>
                </a:lnTo>
                <a:lnTo>
                  <a:pt x="0" y="137160"/>
                </a:lnTo>
                <a:lnTo>
                  <a:pt x="278790" y="137160"/>
                </a:lnTo>
                <a:lnTo>
                  <a:pt x="27879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44167" y="4720044"/>
            <a:ext cx="497205" cy="137160"/>
          </a:xfrm>
          <a:custGeom>
            <a:avLst/>
            <a:gdLst/>
            <a:ahLst/>
            <a:cxnLst/>
            <a:rect l="l" t="t" r="r" b="b"/>
            <a:pathLst>
              <a:path w="497205" h="137160">
                <a:moveTo>
                  <a:pt x="496824" y="0"/>
                </a:moveTo>
                <a:lnTo>
                  <a:pt x="0" y="0"/>
                </a:lnTo>
                <a:lnTo>
                  <a:pt x="0" y="137160"/>
                </a:lnTo>
                <a:lnTo>
                  <a:pt x="496824" y="137160"/>
                </a:lnTo>
                <a:lnTo>
                  <a:pt x="49682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840992" y="4720044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5" h="137160">
                <a:moveTo>
                  <a:pt x="217741" y="0"/>
                </a:moveTo>
                <a:lnTo>
                  <a:pt x="0" y="0"/>
                </a:lnTo>
                <a:lnTo>
                  <a:pt x="0" y="137160"/>
                </a:lnTo>
                <a:lnTo>
                  <a:pt x="217741" y="137160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81000" y="4857203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30" h="137160">
                <a:moveTo>
                  <a:pt x="684364" y="0"/>
                </a:moveTo>
                <a:lnTo>
                  <a:pt x="0" y="0"/>
                </a:lnTo>
                <a:lnTo>
                  <a:pt x="0" y="137160"/>
                </a:lnTo>
                <a:lnTo>
                  <a:pt x="684364" y="137160"/>
                </a:lnTo>
                <a:lnTo>
                  <a:pt x="684364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65364" y="4857203"/>
            <a:ext cx="279400" cy="137160"/>
          </a:xfrm>
          <a:custGeom>
            <a:avLst/>
            <a:gdLst/>
            <a:ahLst/>
            <a:cxnLst/>
            <a:rect l="l" t="t" r="r" b="b"/>
            <a:pathLst>
              <a:path w="279400" h="137160">
                <a:moveTo>
                  <a:pt x="278790" y="0"/>
                </a:moveTo>
                <a:lnTo>
                  <a:pt x="0" y="0"/>
                </a:lnTo>
                <a:lnTo>
                  <a:pt x="0" y="137160"/>
                </a:lnTo>
                <a:lnTo>
                  <a:pt x="278790" y="137160"/>
                </a:lnTo>
                <a:lnTo>
                  <a:pt x="27879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344167" y="4857203"/>
            <a:ext cx="497205" cy="137160"/>
          </a:xfrm>
          <a:custGeom>
            <a:avLst/>
            <a:gdLst/>
            <a:ahLst/>
            <a:cxnLst/>
            <a:rect l="l" t="t" r="r" b="b"/>
            <a:pathLst>
              <a:path w="497205" h="137160">
                <a:moveTo>
                  <a:pt x="496824" y="0"/>
                </a:moveTo>
                <a:lnTo>
                  <a:pt x="0" y="0"/>
                </a:lnTo>
                <a:lnTo>
                  <a:pt x="0" y="137160"/>
                </a:lnTo>
                <a:lnTo>
                  <a:pt x="496824" y="137160"/>
                </a:lnTo>
                <a:lnTo>
                  <a:pt x="496824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840992" y="4857203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5" h="137160">
                <a:moveTo>
                  <a:pt x="217741" y="0"/>
                </a:moveTo>
                <a:lnTo>
                  <a:pt x="0" y="0"/>
                </a:lnTo>
                <a:lnTo>
                  <a:pt x="0" y="137160"/>
                </a:lnTo>
                <a:lnTo>
                  <a:pt x="217741" y="137160"/>
                </a:lnTo>
                <a:lnTo>
                  <a:pt x="217741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368300" y="4322848"/>
            <a:ext cx="1189990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34645">
              <a:lnSpc>
                <a:spcPts val="900"/>
              </a:lnSpc>
            </a:pPr>
            <a:r>
              <a:rPr dirty="0" sz="800" spc="5">
                <a:solidFill>
                  <a:srgbClr val="58595B"/>
                </a:solidFill>
                <a:latin typeface="Arial"/>
                <a:cs typeface="Arial"/>
              </a:rPr>
              <a:t>Slimroll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*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Har</a:t>
            </a:r>
            <a:r>
              <a:rPr dirty="0" sz="800" spc="15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Roll</a:t>
            </a:r>
            <a:r>
              <a:rPr dirty="0" sz="800" spc="-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Towe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endParaRPr sz="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280"/>
              </a:spcBef>
              <a:tabLst>
                <a:tab pos="706120" algn="l"/>
              </a:tabLst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Product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20">
                <a:solidFill>
                  <a:srgbClr val="58595B"/>
                </a:solidFill>
                <a:latin typeface="Calibri"/>
                <a:cs typeface="Calibri"/>
              </a:rPr>
              <a:t>Mfr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dirty="0" sz="750" spc="15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Color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61815" y="4728845"/>
            <a:ext cx="915669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703" sz="1125" spc="-75">
                <a:solidFill>
                  <a:srgbClr val="58595B"/>
                </a:solidFill>
                <a:latin typeface="Calibri"/>
                <a:cs typeface="Calibri"/>
              </a:rPr>
              <a:t>10441</a:t>
            </a:r>
            <a:r>
              <a:rPr dirty="0" baseline="3703" sz="1125" spc="-75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dirty="0" baseline="3703" sz="1125" spc="-82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baseline="3703" sz="1125" spc="-22">
                <a:solidFill>
                  <a:srgbClr val="58595B"/>
                </a:solidFill>
                <a:latin typeface="Calibri"/>
                <a:cs typeface="Calibri"/>
              </a:rPr>
              <a:t>Smoke/Grey</a:t>
            </a:r>
            <a:r>
              <a:rPr dirty="0" baseline="3703" sz="1125" spc="112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850" spc="10" b="1">
                <a:solidFill>
                  <a:srgbClr val="1CBECA"/>
                </a:solidFill>
                <a:latin typeface="Arial"/>
                <a:cs typeface="Arial"/>
              </a:rPr>
              <a:t>$3</a:t>
            </a:r>
            <a:endParaRPr sz="8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61815" y="4871537"/>
            <a:ext cx="52260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10442</a:t>
            </a: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dirty="0" sz="750" spc="-55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15">
                <a:solidFill>
                  <a:srgbClr val="58595B"/>
                </a:solidFill>
                <a:latin typeface="Calibri"/>
                <a:cs typeface="Calibri"/>
              </a:rPr>
              <a:t>White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828292" y="4866005"/>
            <a:ext cx="149225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10" b="1">
                <a:solidFill>
                  <a:srgbClr val="1CBECA"/>
                </a:solidFill>
                <a:latin typeface="Arial"/>
                <a:cs typeface="Arial"/>
              </a:rPr>
              <a:t>$3</a:t>
            </a:r>
            <a:endParaRPr sz="8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68300" y="5017506"/>
            <a:ext cx="69723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12388,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43753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149855" y="4322848"/>
            <a:ext cx="118935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64160">
              <a:lnSpc>
                <a:spcPts val="900"/>
              </a:lnSpc>
            </a:pP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Sanitouc</a:t>
            </a:r>
            <a:r>
              <a:rPr dirty="0" sz="800" spc="20">
                <a:solidFill>
                  <a:srgbClr val="58595B"/>
                </a:solidFill>
                <a:latin typeface="Arial"/>
                <a:cs typeface="Arial"/>
              </a:rPr>
              <a:t>h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Har</a:t>
            </a:r>
            <a:r>
              <a:rPr dirty="0" sz="800" spc="15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Roll</a:t>
            </a:r>
            <a:r>
              <a:rPr dirty="0" sz="800" spc="-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Towe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endParaRPr sz="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280"/>
              </a:spcBef>
              <a:tabLst>
                <a:tab pos="706120" algn="l"/>
              </a:tabLst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Product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20">
                <a:solidFill>
                  <a:srgbClr val="58595B"/>
                </a:solidFill>
                <a:latin typeface="Calibri"/>
                <a:cs typeface="Calibri"/>
              </a:rPr>
              <a:t>Mfr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Color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149855" y="5017506"/>
            <a:ext cx="93599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50606,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50500,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02000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55796" y="4322848"/>
            <a:ext cx="1187450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4765">
              <a:lnSpc>
                <a:spcPts val="900"/>
              </a:lnSpc>
            </a:pP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Electroni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Touchles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Roll</a:t>
            </a:r>
            <a:r>
              <a:rPr dirty="0" sz="800" spc="-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Towe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endParaRPr sz="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280"/>
              </a:spcBef>
              <a:tabLst>
                <a:tab pos="706120" algn="l"/>
              </a:tabLst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Product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20">
                <a:solidFill>
                  <a:srgbClr val="58595B"/>
                </a:solidFill>
                <a:latin typeface="Calibri"/>
                <a:cs typeface="Calibri"/>
              </a:rPr>
              <a:t>Mfr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Color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955796" y="5017506"/>
            <a:ext cx="93599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50606,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50500,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02000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84111" y="2757246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30" h="137160">
                <a:moveTo>
                  <a:pt x="684364" y="0"/>
                </a:moveTo>
                <a:lnTo>
                  <a:pt x="0" y="0"/>
                </a:lnTo>
                <a:lnTo>
                  <a:pt x="0" y="137159"/>
                </a:lnTo>
                <a:lnTo>
                  <a:pt x="684364" y="137159"/>
                </a:lnTo>
                <a:lnTo>
                  <a:pt x="68436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68489" y="2757246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4" h="137160">
                <a:moveTo>
                  <a:pt x="368617" y="0"/>
                </a:moveTo>
                <a:lnTo>
                  <a:pt x="0" y="0"/>
                </a:lnTo>
                <a:lnTo>
                  <a:pt x="0" y="137159"/>
                </a:lnTo>
                <a:lnTo>
                  <a:pt x="368617" y="137159"/>
                </a:lnTo>
                <a:lnTo>
                  <a:pt x="36861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437106" y="2757246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4" h="137160">
                <a:moveTo>
                  <a:pt x="823175" y="0"/>
                </a:moveTo>
                <a:lnTo>
                  <a:pt x="0" y="0"/>
                </a:lnTo>
                <a:lnTo>
                  <a:pt x="0" y="137159"/>
                </a:lnTo>
                <a:lnTo>
                  <a:pt x="823175" y="137159"/>
                </a:lnTo>
                <a:lnTo>
                  <a:pt x="82317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260282" y="2757246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5" h="137160">
                <a:moveTo>
                  <a:pt x="217741" y="0"/>
                </a:moveTo>
                <a:lnTo>
                  <a:pt x="0" y="0"/>
                </a:lnTo>
                <a:lnTo>
                  <a:pt x="0" y="137159"/>
                </a:lnTo>
                <a:lnTo>
                  <a:pt x="217741" y="137159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84111" y="3031566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30" h="137160">
                <a:moveTo>
                  <a:pt x="684364" y="0"/>
                </a:moveTo>
                <a:lnTo>
                  <a:pt x="0" y="0"/>
                </a:lnTo>
                <a:lnTo>
                  <a:pt x="0" y="137159"/>
                </a:lnTo>
                <a:lnTo>
                  <a:pt x="684364" y="137159"/>
                </a:lnTo>
                <a:lnTo>
                  <a:pt x="68436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68489" y="3031566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4" h="137160">
                <a:moveTo>
                  <a:pt x="368617" y="0"/>
                </a:moveTo>
                <a:lnTo>
                  <a:pt x="0" y="0"/>
                </a:lnTo>
                <a:lnTo>
                  <a:pt x="0" y="137159"/>
                </a:lnTo>
                <a:lnTo>
                  <a:pt x="368617" y="137159"/>
                </a:lnTo>
                <a:lnTo>
                  <a:pt x="36861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437106" y="3031566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4" h="137160">
                <a:moveTo>
                  <a:pt x="823175" y="0"/>
                </a:moveTo>
                <a:lnTo>
                  <a:pt x="0" y="0"/>
                </a:lnTo>
                <a:lnTo>
                  <a:pt x="0" y="137159"/>
                </a:lnTo>
                <a:lnTo>
                  <a:pt x="823175" y="137159"/>
                </a:lnTo>
                <a:lnTo>
                  <a:pt x="82317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260282" y="3031566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5" h="137160">
                <a:moveTo>
                  <a:pt x="217741" y="0"/>
                </a:moveTo>
                <a:lnTo>
                  <a:pt x="0" y="0"/>
                </a:lnTo>
                <a:lnTo>
                  <a:pt x="0" y="137159"/>
                </a:lnTo>
                <a:lnTo>
                  <a:pt x="217741" y="137159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84111" y="2894406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30" h="137160">
                <a:moveTo>
                  <a:pt x="684364" y="0"/>
                </a:moveTo>
                <a:lnTo>
                  <a:pt x="0" y="0"/>
                </a:lnTo>
                <a:lnTo>
                  <a:pt x="0" y="137159"/>
                </a:lnTo>
                <a:lnTo>
                  <a:pt x="684364" y="137159"/>
                </a:lnTo>
                <a:lnTo>
                  <a:pt x="684364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068489" y="2894406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4" h="137160">
                <a:moveTo>
                  <a:pt x="368617" y="0"/>
                </a:moveTo>
                <a:lnTo>
                  <a:pt x="0" y="0"/>
                </a:lnTo>
                <a:lnTo>
                  <a:pt x="0" y="137159"/>
                </a:lnTo>
                <a:lnTo>
                  <a:pt x="368617" y="137159"/>
                </a:lnTo>
                <a:lnTo>
                  <a:pt x="368617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437106" y="2894406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4" h="137160">
                <a:moveTo>
                  <a:pt x="823175" y="0"/>
                </a:moveTo>
                <a:lnTo>
                  <a:pt x="0" y="0"/>
                </a:lnTo>
                <a:lnTo>
                  <a:pt x="0" y="137159"/>
                </a:lnTo>
                <a:lnTo>
                  <a:pt x="823175" y="137159"/>
                </a:lnTo>
                <a:lnTo>
                  <a:pt x="823175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260282" y="2894406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5" h="137160">
                <a:moveTo>
                  <a:pt x="217741" y="0"/>
                </a:moveTo>
                <a:lnTo>
                  <a:pt x="0" y="0"/>
                </a:lnTo>
                <a:lnTo>
                  <a:pt x="0" y="137159"/>
                </a:lnTo>
                <a:lnTo>
                  <a:pt x="217741" y="137159"/>
                </a:lnTo>
                <a:lnTo>
                  <a:pt x="217741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371417" y="2474343"/>
            <a:ext cx="20447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40">
                <a:solidFill>
                  <a:srgbClr val="58595B"/>
                </a:solidFill>
                <a:latin typeface="Arial"/>
                <a:cs typeface="Arial"/>
              </a:rPr>
              <a:t>Mod*</a:t>
            </a:r>
            <a:r>
              <a:rPr dirty="0" sz="800" spc="4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Slimroll*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58595B"/>
                </a:solidFill>
                <a:latin typeface="Arial"/>
                <a:cs typeface="Arial"/>
              </a:rPr>
              <a:t>Hard</a:t>
            </a:r>
            <a:r>
              <a:rPr dirty="0" sz="800" spc="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Roll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Towel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endParaRPr sz="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00"/>
              </a:spcBef>
              <a:tabLst>
                <a:tab pos="706120" algn="l"/>
                <a:tab pos="1065530" algn="l"/>
              </a:tabLst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Product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20">
                <a:solidFill>
                  <a:srgbClr val="58595B"/>
                </a:solidFill>
                <a:latin typeface="Calibri"/>
                <a:cs typeface="Calibri"/>
              </a:rPr>
              <a:t>Mfr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Color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64933" y="2771572"/>
            <a:ext cx="61277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36016</a:t>
            </a: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20">
                <a:solidFill>
                  <a:srgbClr val="58595B"/>
                </a:solidFill>
                <a:latin typeface="Calibri"/>
                <a:cs typeface="Calibri"/>
              </a:rPr>
              <a:t>Black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372110" algn="l"/>
              </a:tabLst>
            </a:pP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36035</a:t>
            </a: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15">
                <a:solidFill>
                  <a:srgbClr val="58595B"/>
                </a:solidFill>
                <a:latin typeface="Calibri"/>
                <a:cs typeface="Calibri"/>
              </a:rPr>
              <a:t>White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247582" y="2766039"/>
            <a:ext cx="149225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10" b="1">
                <a:solidFill>
                  <a:srgbClr val="1CBECA"/>
                </a:solidFill>
                <a:latin typeface="Arial"/>
                <a:cs typeface="Arial"/>
              </a:rPr>
              <a:t>$3</a:t>
            </a:r>
            <a:endParaRPr sz="8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247582" y="2903199"/>
            <a:ext cx="149225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10" b="1">
                <a:solidFill>
                  <a:srgbClr val="1CBECA"/>
                </a:solidFill>
                <a:latin typeface="Arial"/>
                <a:cs typeface="Arial"/>
              </a:rPr>
              <a:t>$3</a:t>
            </a:r>
            <a:endParaRPr sz="8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064933" y="3045891"/>
            <a:ext cx="236854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36034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424406" y="3045891"/>
            <a:ext cx="57785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Faux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Stainless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247582" y="3040361"/>
            <a:ext cx="217804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30" b="1">
                <a:solidFill>
                  <a:srgbClr val="1CBECA"/>
                </a:solidFill>
                <a:latin typeface="Arial"/>
                <a:cs typeface="Arial"/>
              </a:rPr>
              <a:t>$20</a:t>
            </a:r>
            <a:endParaRPr sz="8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71417" y="3191860"/>
            <a:ext cx="69723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12388,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43753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349290" y="6742683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29" h="137159">
                <a:moveTo>
                  <a:pt x="684364" y="0"/>
                </a:moveTo>
                <a:lnTo>
                  <a:pt x="0" y="0"/>
                </a:lnTo>
                <a:lnTo>
                  <a:pt x="0" y="137159"/>
                </a:lnTo>
                <a:lnTo>
                  <a:pt x="684364" y="137159"/>
                </a:lnTo>
                <a:lnTo>
                  <a:pt x="68436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033661" y="6742683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3175">
            <a:solidFill>
              <a:srgbClr val="E6E7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033668" y="6742683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5" h="137159">
                <a:moveTo>
                  <a:pt x="368604" y="0"/>
                </a:moveTo>
                <a:lnTo>
                  <a:pt x="0" y="0"/>
                </a:lnTo>
                <a:lnTo>
                  <a:pt x="0" y="137159"/>
                </a:lnTo>
                <a:lnTo>
                  <a:pt x="368604" y="137159"/>
                </a:lnTo>
                <a:lnTo>
                  <a:pt x="36860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402273" y="6742683"/>
            <a:ext cx="412115" cy="137160"/>
          </a:xfrm>
          <a:custGeom>
            <a:avLst/>
            <a:gdLst/>
            <a:ahLst/>
            <a:cxnLst/>
            <a:rect l="l" t="t" r="r" b="b"/>
            <a:pathLst>
              <a:path w="412115" h="137159">
                <a:moveTo>
                  <a:pt x="412000" y="0"/>
                </a:moveTo>
                <a:lnTo>
                  <a:pt x="0" y="0"/>
                </a:lnTo>
                <a:lnTo>
                  <a:pt x="0" y="137159"/>
                </a:lnTo>
                <a:lnTo>
                  <a:pt x="412000" y="137159"/>
                </a:lnTo>
                <a:lnTo>
                  <a:pt x="4120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814273" y="6742683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4" h="137159">
                <a:moveTo>
                  <a:pt x="217741" y="0"/>
                </a:moveTo>
                <a:lnTo>
                  <a:pt x="0" y="0"/>
                </a:lnTo>
                <a:lnTo>
                  <a:pt x="0" y="137159"/>
                </a:lnTo>
                <a:lnTo>
                  <a:pt x="217741" y="137159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 txBox="1"/>
          <p:nvPr/>
        </p:nvSpPr>
        <p:spPr>
          <a:xfrm>
            <a:off x="5336585" y="6345485"/>
            <a:ext cx="1682750" cy="906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07670">
              <a:lnSpc>
                <a:spcPts val="900"/>
              </a:lnSpc>
            </a:pPr>
            <a:r>
              <a:rPr dirty="0" sz="800" spc="20">
                <a:solidFill>
                  <a:srgbClr val="58595B"/>
                </a:solidFill>
                <a:latin typeface="Arial"/>
                <a:cs typeface="Arial"/>
              </a:rPr>
              <a:t>Electronic</a:t>
            </a:r>
            <a:r>
              <a:rPr dirty="0" sz="800" spc="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Cassette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8595B"/>
                </a:solidFill>
                <a:latin typeface="Arial"/>
                <a:cs typeface="Arial"/>
              </a:rPr>
              <a:t>Dispenser</a:t>
            </a:r>
            <a:r>
              <a:rPr dirty="0" sz="800" spc="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58595B"/>
                </a:solidFill>
                <a:latin typeface="Arial"/>
                <a:cs typeface="Arial"/>
              </a:rPr>
              <a:t>Floor</a:t>
            </a:r>
            <a:r>
              <a:rPr dirty="0" sz="800" spc="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Stan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dirty="0" baseline="30864" sz="675" spc="-82">
                <a:solidFill>
                  <a:srgbClr val="58595B"/>
                </a:solidFill>
                <a:latin typeface="Arial"/>
                <a:cs typeface="Arial"/>
              </a:rPr>
              <a:t>†††</a:t>
            </a:r>
            <a:endParaRPr baseline="30864" sz="675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280"/>
              </a:spcBef>
              <a:tabLst>
                <a:tab pos="706120" algn="l"/>
                <a:tab pos="1065530" algn="l"/>
              </a:tabLst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Product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20">
                <a:solidFill>
                  <a:srgbClr val="58595B"/>
                </a:solidFill>
                <a:latin typeface="Calibri"/>
                <a:cs typeface="Calibri"/>
              </a:rPr>
              <a:t>Mfr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Color</a:t>
            </a:r>
            <a:endParaRPr sz="750">
              <a:latin typeface="Calibri"/>
              <a:cs typeface="Calibri"/>
            </a:endParaRPr>
          </a:p>
          <a:p>
            <a:pPr marL="706120">
              <a:lnSpc>
                <a:spcPct val="100000"/>
              </a:lnSpc>
              <a:spcBef>
                <a:spcPts val="125"/>
              </a:spcBef>
              <a:tabLst>
                <a:tab pos="1065530" algn="l"/>
                <a:tab pos="1477010" algn="l"/>
              </a:tabLst>
            </a:pPr>
            <a:r>
              <a:rPr dirty="0" baseline="3703" sz="1125" spc="-75">
                <a:solidFill>
                  <a:srgbClr val="58595B"/>
                </a:solidFill>
                <a:latin typeface="Calibri"/>
                <a:cs typeface="Calibri"/>
              </a:rPr>
              <a:t>11430</a:t>
            </a:r>
            <a:r>
              <a:rPr dirty="0" baseline="3703" sz="1125" spc="-75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baseline="3703" sz="1125" spc="30">
                <a:solidFill>
                  <a:srgbClr val="58595B"/>
                </a:solidFill>
                <a:latin typeface="Calibri"/>
                <a:cs typeface="Calibri"/>
              </a:rPr>
              <a:t>Black</a:t>
            </a:r>
            <a:r>
              <a:rPr dirty="0" baseline="3703" sz="1125" spc="3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850" spc="30" b="1">
                <a:solidFill>
                  <a:srgbClr val="1CBECA"/>
                </a:solidFill>
                <a:latin typeface="Arial"/>
                <a:cs typeface="Arial"/>
              </a:rPr>
              <a:t>$20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500" spc="20">
                <a:latin typeface="Tahoma"/>
                <a:cs typeface="Tahoma"/>
              </a:rPr>
              <a:t>DOES</a:t>
            </a:r>
            <a:r>
              <a:rPr dirty="0" sz="500" spc="-10">
                <a:latin typeface="Tahoma"/>
                <a:cs typeface="Tahoma"/>
              </a:rPr>
              <a:t> </a:t>
            </a:r>
            <a:r>
              <a:rPr dirty="0" sz="500" spc="30">
                <a:latin typeface="Tahoma"/>
                <a:cs typeface="Tahoma"/>
              </a:rPr>
              <a:t>NOT</a:t>
            </a:r>
            <a:r>
              <a:rPr dirty="0" sz="500" spc="-10">
                <a:latin typeface="Tahoma"/>
                <a:cs typeface="Tahoma"/>
              </a:rPr>
              <a:t> </a:t>
            </a:r>
            <a:r>
              <a:rPr dirty="0" sz="500" spc="15">
                <a:latin typeface="Tahoma"/>
                <a:cs typeface="Tahoma"/>
              </a:rPr>
              <a:t>INCLUDE</a:t>
            </a:r>
            <a:r>
              <a:rPr dirty="0" sz="500" spc="-10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DISPENSER</a:t>
            </a:r>
            <a:endParaRPr sz="500">
              <a:latin typeface="Tahoma"/>
              <a:cs typeface="Tahoma"/>
            </a:endParaRPr>
          </a:p>
          <a:p>
            <a:pPr marL="247650" marR="99695" indent="-235585">
              <a:lnSpc>
                <a:spcPts val="800"/>
              </a:lnSpc>
              <a:spcBef>
                <a:spcPts val="290"/>
              </a:spcBef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35">
                <a:solidFill>
                  <a:srgbClr val="58595B"/>
                </a:solidFill>
                <a:latin typeface="Calibri"/>
                <a:cs typeface="Calibri"/>
              </a:rPr>
              <a:t>Sanitizer</a:t>
            </a:r>
            <a:r>
              <a:rPr dirty="0" sz="700" spc="-15">
                <a:solidFill>
                  <a:srgbClr val="58595B"/>
                </a:solidFill>
                <a:latin typeface="Calibri"/>
                <a:cs typeface="Calibri"/>
              </a:rPr>
              <a:t>: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12979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34643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91590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91600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58595B"/>
                </a:solidFill>
                <a:latin typeface="Calibri"/>
                <a:cs typeface="Calibri"/>
              </a:rPr>
              <a:t>Orde</a:t>
            </a:r>
            <a:r>
              <a:rPr dirty="0" sz="700" spc="-25">
                <a:solidFill>
                  <a:srgbClr val="58595B"/>
                </a:solidFill>
                <a:latin typeface="Calibri"/>
                <a:cs typeface="Calibri"/>
              </a:rPr>
              <a:t>r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wit</a:t>
            </a:r>
            <a:r>
              <a:rPr dirty="0" sz="700" spc="-35">
                <a:solidFill>
                  <a:srgbClr val="58595B"/>
                </a:solidFill>
                <a:latin typeface="Calibri"/>
                <a:cs typeface="Calibri"/>
              </a:rPr>
              <a:t>h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Electroni</a:t>
            </a:r>
            <a:r>
              <a:rPr dirty="0" sz="700" spc="-15">
                <a:solidFill>
                  <a:srgbClr val="58595B"/>
                </a:solidFill>
                <a:latin typeface="Calibri"/>
                <a:cs typeface="Calibri"/>
              </a:rPr>
              <a:t>c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Cassett</a:t>
            </a:r>
            <a:r>
              <a:rPr dirty="0" sz="700" spc="-15">
                <a:solidFill>
                  <a:srgbClr val="58595B"/>
                </a:solidFill>
                <a:latin typeface="Calibri"/>
                <a:cs typeface="Calibri"/>
              </a:rPr>
              <a:t>e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Dispenser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749029" y="2474343"/>
            <a:ext cx="195580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40">
                <a:solidFill>
                  <a:srgbClr val="58595B"/>
                </a:solidFill>
                <a:latin typeface="Arial"/>
                <a:cs typeface="Arial"/>
              </a:rPr>
              <a:t>Mod*</a:t>
            </a:r>
            <a:r>
              <a:rPr dirty="0" sz="800" spc="4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Slimfold*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Folded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Towel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761729" y="2757246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29" h="137160">
                <a:moveTo>
                  <a:pt x="684377" y="0"/>
                </a:moveTo>
                <a:lnTo>
                  <a:pt x="0" y="0"/>
                </a:lnTo>
                <a:lnTo>
                  <a:pt x="0" y="137159"/>
                </a:lnTo>
                <a:lnTo>
                  <a:pt x="684377" y="137159"/>
                </a:lnTo>
                <a:lnTo>
                  <a:pt x="68437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446106" y="2757246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5" h="137160">
                <a:moveTo>
                  <a:pt x="368617" y="0"/>
                </a:moveTo>
                <a:lnTo>
                  <a:pt x="0" y="0"/>
                </a:lnTo>
                <a:lnTo>
                  <a:pt x="0" y="137159"/>
                </a:lnTo>
                <a:lnTo>
                  <a:pt x="368617" y="137159"/>
                </a:lnTo>
                <a:lnTo>
                  <a:pt x="36861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3814724" y="2757246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5" h="137160">
                <a:moveTo>
                  <a:pt x="823175" y="0"/>
                </a:moveTo>
                <a:lnTo>
                  <a:pt x="0" y="0"/>
                </a:lnTo>
                <a:lnTo>
                  <a:pt x="0" y="137159"/>
                </a:lnTo>
                <a:lnTo>
                  <a:pt x="823175" y="137159"/>
                </a:lnTo>
                <a:lnTo>
                  <a:pt x="82317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637900" y="2757246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4" h="137160">
                <a:moveTo>
                  <a:pt x="217741" y="0"/>
                </a:moveTo>
                <a:lnTo>
                  <a:pt x="0" y="0"/>
                </a:lnTo>
                <a:lnTo>
                  <a:pt x="0" y="137159"/>
                </a:lnTo>
                <a:lnTo>
                  <a:pt x="217741" y="137159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761729" y="3031566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29" h="137160">
                <a:moveTo>
                  <a:pt x="684377" y="0"/>
                </a:moveTo>
                <a:lnTo>
                  <a:pt x="0" y="0"/>
                </a:lnTo>
                <a:lnTo>
                  <a:pt x="0" y="137159"/>
                </a:lnTo>
                <a:lnTo>
                  <a:pt x="684377" y="137159"/>
                </a:lnTo>
                <a:lnTo>
                  <a:pt x="68437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446106" y="3031566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5" h="137160">
                <a:moveTo>
                  <a:pt x="368617" y="0"/>
                </a:moveTo>
                <a:lnTo>
                  <a:pt x="0" y="0"/>
                </a:lnTo>
                <a:lnTo>
                  <a:pt x="0" y="137159"/>
                </a:lnTo>
                <a:lnTo>
                  <a:pt x="368617" y="137159"/>
                </a:lnTo>
                <a:lnTo>
                  <a:pt x="36861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814724" y="3031566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5" h="137160">
                <a:moveTo>
                  <a:pt x="823175" y="0"/>
                </a:moveTo>
                <a:lnTo>
                  <a:pt x="0" y="0"/>
                </a:lnTo>
                <a:lnTo>
                  <a:pt x="0" y="137159"/>
                </a:lnTo>
                <a:lnTo>
                  <a:pt x="823175" y="137159"/>
                </a:lnTo>
                <a:lnTo>
                  <a:pt x="82317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637900" y="3031566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4" h="137160">
                <a:moveTo>
                  <a:pt x="217741" y="0"/>
                </a:moveTo>
                <a:lnTo>
                  <a:pt x="0" y="0"/>
                </a:lnTo>
                <a:lnTo>
                  <a:pt x="0" y="137159"/>
                </a:lnTo>
                <a:lnTo>
                  <a:pt x="217741" y="137159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761729" y="2894406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29" h="137160">
                <a:moveTo>
                  <a:pt x="684377" y="0"/>
                </a:moveTo>
                <a:lnTo>
                  <a:pt x="0" y="0"/>
                </a:lnTo>
                <a:lnTo>
                  <a:pt x="0" y="137159"/>
                </a:lnTo>
                <a:lnTo>
                  <a:pt x="684377" y="137159"/>
                </a:lnTo>
                <a:lnTo>
                  <a:pt x="684377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446106" y="2894406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5" h="137160">
                <a:moveTo>
                  <a:pt x="368617" y="0"/>
                </a:moveTo>
                <a:lnTo>
                  <a:pt x="0" y="0"/>
                </a:lnTo>
                <a:lnTo>
                  <a:pt x="0" y="137159"/>
                </a:lnTo>
                <a:lnTo>
                  <a:pt x="368617" y="137159"/>
                </a:lnTo>
                <a:lnTo>
                  <a:pt x="368617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814724" y="2894406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5" h="137160">
                <a:moveTo>
                  <a:pt x="823175" y="0"/>
                </a:moveTo>
                <a:lnTo>
                  <a:pt x="0" y="0"/>
                </a:lnTo>
                <a:lnTo>
                  <a:pt x="0" y="137159"/>
                </a:lnTo>
                <a:lnTo>
                  <a:pt x="823175" y="137159"/>
                </a:lnTo>
                <a:lnTo>
                  <a:pt x="823175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637900" y="2894406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4" h="137160">
                <a:moveTo>
                  <a:pt x="217741" y="0"/>
                </a:moveTo>
                <a:lnTo>
                  <a:pt x="0" y="0"/>
                </a:lnTo>
                <a:lnTo>
                  <a:pt x="0" y="137159"/>
                </a:lnTo>
                <a:lnTo>
                  <a:pt x="217741" y="137159"/>
                </a:lnTo>
                <a:lnTo>
                  <a:pt x="217741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 txBox="1"/>
          <p:nvPr/>
        </p:nvSpPr>
        <p:spPr>
          <a:xfrm>
            <a:off x="2758173" y="2634412"/>
            <a:ext cx="1297305" cy="394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6595" marR="15240" indent="-684530">
              <a:lnSpc>
                <a:spcPct val="120000"/>
              </a:lnSpc>
              <a:tabLst>
                <a:tab pos="696595" algn="l"/>
                <a:tab pos="1056005" algn="l"/>
              </a:tabLst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Product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20">
                <a:solidFill>
                  <a:srgbClr val="58595B"/>
                </a:solidFill>
                <a:latin typeface="Calibri"/>
                <a:cs typeface="Calibri"/>
              </a:rPr>
              <a:t>Mfr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Color</a:t>
            </a: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34828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20">
                <a:solidFill>
                  <a:srgbClr val="58595B"/>
                </a:solidFill>
                <a:latin typeface="Calibri"/>
                <a:cs typeface="Calibri"/>
              </a:rPr>
              <a:t>Black</a:t>
            </a:r>
            <a:endParaRPr sz="750">
              <a:latin typeface="Calibri"/>
              <a:cs typeface="Calibri"/>
            </a:endParaRPr>
          </a:p>
          <a:p>
            <a:pPr marL="696595">
              <a:lnSpc>
                <a:spcPct val="100000"/>
              </a:lnSpc>
              <a:spcBef>
                <a:spcPts val="180"/>
              </a:spcBef>
              <a:tabLst>
                <a:tab pos="1056005" algn="l"/>
              </a:tabLst>
            </a:pP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34830</a:t>
            </a: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15">
                <a:solidFill>
                  <a:srgbClr val="58595B"/>
                </a:solidFill>
                <a:latin typeface="Calibri"/>
                <a:cs typeface="Calibri"/>
              </a:rPr>
              <a:t>White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625194" y="2766039"/>
            <a:ext cx="142240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-15" b="1">
                <a:solidFill>
                  <a:srgbClr val="1CBECA"/>
                </a:solidFill>
                <a:latin typeface="Arial"/>
                <a:cs typeface="Arial"/>
              </a:rPr>
              <a:t>$1</a:t>
            </a:r>
            <a:endParaRPr sz="85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625194" y="2903199"/>
            <a:ext cx="142240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-15" b="1">
                <a:solidFill>
                  <a:srgbClr val="1CBECA"/>
                </a:solidFill>
                <a:latin typeface="Arial"/>
                <a:cs typeface="Arial"/>
              </a:rPr>
              <a:t>$1</a:t>
            </a:r>
            <a:endParaRPr sz="8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442544" y="3045891"/>
            <a:ext cx="236854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39718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802017" y="3045891"/>
            <a:ext cx="57785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Faux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Stainless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625194" y="3040361"/>
            <a:ext cx="148590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10" b="1">
                <a:solidFill>
                  <a:srgbClr val="1CBECA"/>
                </a:solidFill>
                <a:latin typeface="Arial"/>
                <a:cs typeface="Arial"/>
              </a:rPr>
              <a:t>$5</a:t>
            </a:r>
            <a:endParaRPr sz="8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749029" y="3191860"/>
            <a:ext cx="69723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04442,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29575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141503" y="2471538"/>
            <a:ext cx="200215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40">
                <a:solidFill>
                  <a:srgbClr val="58595B"/>
                </a:solidFill>
                <a:latin typeface="Arial"/>
                <a:cs typeface="Arial"/>
              </a:rPr>
              <a:t>Mod*</a:t>
            </a:r>
            <a:r>
              <a:rPr dirty="0" sz="800" spc="4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58595B"/>
                </a:solidFill>
                <a:latin typeface="Arial"/>
                <a:cs typeface="Arial"/>
              </a:rPr>
              <a:t>Scottfold*</a:t>
            </a:r>
            <a:r>
              <a:rPr dirty="0" sz="800" spc="3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Folded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Towel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endParaRPr sz="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00"/>
              </a:spcBef>
              <a:tabLst>
                <a:tab pos="706120" algn="l"/>
                <a:tab pos="1065530" algn="l"/>
              </a:tabLst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Product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20">
                <a:solidFill>
                  <a:srgbClr val="58595B"/>
                </a:solidFill>
                <a:latin typeface="Calibri"/>
                <a:cs typeface="Calibri"/>
              </a:rPr>
              <a:t>Mfr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Color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141503" y="3189056"/>
            <a:ext cx="69723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01960,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13253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760720" y="4721859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29" h="137160">
                <a:moveTo>
                  <a:pt x="684364" y="0"/>
                </a:moveTo>
                <a:lnTo>
                  <a:pt x="0" y="0"/>
                </a:lnTo>
                <a:lnTo>
                  <a:pt x="0" y="137160"/>
                </a:lnTo>
                <a:lnTo>
                  <a:pt x="684364" y="137160"/>
                </a:lnTo>
                <a:lnTo>
                  <a:pt x="68436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445091" y="4721859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3175">
            <a:solidFill>
              <a:srgbClr val="E6E7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445097" y="4721859"/>
            <a:ext cx="276225" cy="137160"/>
          </a:xfrm>
          <a:custGeom>
            <a:avLst/>
            <a:gdLst/>
            <a:ahLst/>
            <a:cxnLst/>
            <a:rect l="l" t="t" r="r" b="b"/>
            <a:pathLst>
              <a:path w="276225" h="137160">
                <a:moveTo>
                  <a:pt x="275729" y="0"/>
                </a:moveTo>
                <a:lnTo>
                  <a:pt x="0" y="0"/>
                </a:lnTo>
                <a:lnTo>
                  <a:pt x="0" y="137160"/>
                </a:lnTo>
                <a:lnTo>
                  <a:pt x="275729" y="137160"/>
                </a:lnTo>
                <a:lnTo>
                  <a:pt x="27572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6720840" y="4721859"/>
            <a:ext cx="502920" cy="137160"/>
          </a:xfrm>
          <a:custGeom>
            <a:avLst/>
            <a:gdLst/>
            <a:ahLst/>
            <a:cxnLst/>
            <a:rect l="l" t="t" r="r" b="b"/>
            <a:pathLst>
              <a:path w="502920" h="137160">
                <a:moveTo>
                  <a:pt x="502919" y="0"/>
                </a:moveTo>
                <a:lnTo>
                  <a:pt x="0" y="0"/>
                </a:lnTo>
                <a:lnTo>
                  <a:pt x="0" y="137160"/>
                </a:lnTo>
                <a:lnTo>
                  <a:pt x="502919" y="137160"/>
                </a:lnTo>
                <a:lnTo>
                  <a:pt x="50291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223759" y="4721859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4" h="137160">
                <a:moveTo>
                  <a:pt x="217741" y="0"/>
                </a:moveTo>
                <a:lnTo>
                  <a:pt x="0" y="0"/>
                </a:lnTo>
                <a:lnTo>
                  <a:pt x="0" y="137160"/>
                </a:lnTo>
                <a:lnTo>
                  <a:pt x="217741" y="137160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 txBox="1"/>
          <p:nvPr/>
        </p:nvSpPr>
        <p:spPr>
          <a:xfrm>
            <a:off x="5748020" y="4324661"/>
            <a:ext cx="118681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6040">
              <a:lnSpc>
                <a:spcPts val="900"/>
              </a:lnSpc>
            </a:pP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Rol</a:t>
            </a:r>
            <a:r>
              <a:rPr dirty="0" sz="800" spc="5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58595B"/>
                </a:solidFill>
                <a:latin typeface="Arial"/>
                <a:cs typeface="Arial"/>
              </a:rPr>
              <a:t>Contro</a:t>
            </a:r>
            <a:r>
              <a:rPr dirty="0" sz="800" spc="15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8595B"/>
                </a:solidFill>
                <a:latin typeface="Arial"/>
                <a:cs typeface="Arial"/>
              </a:rPr>
              <a:t>Center-Pull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Towe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dirty="0" sz="800" spc="-3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58595B"/>
                </a:solidFill>
                <a:latin typeface="Arial"/>
                <a:cs typeface="Arial"/>
              </a:rPr>
              <a:t>Dispenser</a:t>
            </a:r>
            <a:endParaRPr sz="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280"/>
              </a:spcBef>
              <a:tabLst>
                <a:tab pos="706120" algn="l"/>
              </a:tabLst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Product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20">
                <a:solidFill>
                  <a:srgbClr val="58595B"/>
                </a:solidFill>
                <a:latin typeface="Calibri"/>
                <a:cs typeface="Calibri"/>
              </a:rPr>
              <a:t>Mfr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Color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441533" y="4730657"/>
            <a:ext cx="915669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703" sz="1125" spc="-75">
                <a:solidFill>
                  <a:srgbClr val="58595B"/>
                </a:solidFill>
                <a:latin typeface="Calibri"/>
                <a:cs typeface="Calibri"/>
              </a:rPr>
              <a:t>09989</a:t>
            </a:r>
            <a:r>
              <a:rPr dirty="0" baseline="3703" sz="1125" spc="-75">
                <a:solidFill>
                  <a:srgbClr val="58595B"/>
                </a:solidFill>
                <a:latin typeface="Calibri"/>
                <a:cs typeface="Calibri"/>
              </a:rPr>
              <a:t>  </a:t>
            </a:r>
            <a:r>
              <a:rPr dirty="0" baseline="3703" sz="1125" spc="-112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baseline="3703" sz="1125" spc="-22">
                <a:solidFill>
                  <a:srgbClr val="58595B"/>
                </a:solidFill>
                <a:latin typeface="Calibri"/>
                <a:cs typeface="Calibri"/>
              </a:rPr>
              <a:t>Smoke/Grey</a:t>
            </a:r>
            <a:r>
              <a:rPr dirty="0" baseline="3703" sz="1125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baseline="3703" sz="1125" spc="-67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850" b="1">
                <a:solidFill>
                  <a:srgbClr val="1CBECA"/>
                </a:solidFill>
                <a:latin typeface="Arial"/>
                <a:cs typeface="Arial"/>
              </a:rPr>
              <a:t>$7</a:t>
            </a:r>
            <a:endParaRPr sz="8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748015" y="4907558"/>
            <a:ext cx="45847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01032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68300" y="6596945"/>
            <a:ext cx="17278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40">
                <a:solidFill>
                  <a:srgbClr val="58595B"/>
                </a:solidFill>
                <a:latin typeface="Arial"/>
                <a:cs typeface="Arial"/>
              </a:rPr>
              <a:t>Mod*</a:t>
            </a:r>
            <a:r>
              <a:rPr dirty="0" sz="800" spc="4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58595B"/>
                </a:solidFill>
                <a:latin typeface="Arial"/>
                <a:cs typeface="Arial"/>
              </a:rPr>
              <a:t>Electronic</a:t>
            </a:r>
            <a:r>
              <a:rPr dirty="0" sz="800" spc="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Touchless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Cassette</a:t>
            </a:r>
            <a:endParaRPr sz="8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68300" y="6711245"/>
            <a:ext cx="101028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Skin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Care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81000" y="6994143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30" h="137159">
                <a:moveTo>
                  <a:pt x="684364" y="0"/>
                </a:moveTo>
                <a:lnTo>
                  <a:pt x="0" y="0"/>
                </a:lnTo>
                <a:lnTo>
                  <a:pt x="0" y="137159"/>
                </a:lnTo>
                <a:lnTo>
                  <a:pt x="684364" y="137159"/>
                </a:lnTo>
                <a:lnTo>
                  <a:pt x="68436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065364" y="6994143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4" h="137159">
                <a:moveTo>
                  <a:pt x="368617" y="0"/>
                </a:moveTo>
                <a:lnTo>
                  <a:pt x="0" y="0"/>
                </a:lnTo>
                <a:lnTo>
                  <a:pt x="0" y="137159"/>
                </a:lnTo>
                <a:lnTo>
                  <a:pt x="368617" y="137159"/>
                </a:lnTo>
                <a:lnTo>
                  <a:pt x="36861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33995" y="6994143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4" h="137159">
                <a:moveTo>
                  <a:pt x="823175" y="0"/>
                </a:moveTo>
                <a:lnTo>
                  <a:pt x="0" y="0"/>
                </a:lnTo>
                <a:lnTo>
                  <a:pt x="0" y="137159"/>
                </a:lnTo>
                <a:lnTo>
                  <a:pt x="823175" y="137159"/>
                </a:lnTo>
                <a:lnTo>
                  <a:pt x="82317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257170" y="6994143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5" h="137159">
                <a:moveTo>
                  <a:pt x="217741" y="0"/>
                </a:moveTo>
                <a:lnTo>
                  <a:pt x="0" y="0"/>
                </a:lnTo>
                <a:lnTo>
                  <a:pt x="0" y="137159"/>
                </a:lnTo>
                <a:lnTo>
                  <a:pt x="217741" y="137159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81000" y="7268464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30" h="137159">
                <a:moveTo>
                  <a:pt x="684364" y="0"/>
                </a:moveTo>
                <a:lnTo>
                  <a:pt x="0" y="0"/>
                </a:lnTo>
                <a:lnTo>
                  <a:pt x="0" y="137160"/>
                </a:lnTo>
                <a:lnTo>
                  <a:pt x="684364" y="137160"/>
                </a:lnTo>
                <a:lnTo>
                  <a:pt x="68436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065364" y="7268464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4" h="137159">
                <a:moveTo>
                  <a:pt x="368617" y="0"/>
                </a:moveTo>
                <a:lnTo>
                  <a:pt x="0" y="0"/>
                </a:lnTo>
                <a:lnTo>
                  <a:pt x="0" y="137160"/>
                </a:lnTo>
                <a:lnTo>
                  <a:pt x="368617" y="137160"/>
                </a:lnTo>
                <a:lnTo>
                  <a:pt x="36861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433995" y="7268464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4" h="137159">
                <a:moveTo>
                  <a:pt x="823175" y="0"/>
                </a:moveTo>
                <a:lnTo>
                  <a:pt x="0" y="0"/>
                </a:lnTo>
                <a:lnTo>
                  <a:pt x="0" y="137160"/>
                </a:lnTo>
                <a:lnTo>
                  <a:pt x="823175" y="137160"/>
                </a:lnTo>
                <a:lnTo>
                  <a:pt x="82317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7170" y="7268464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5" h="137159">
                <a:moveTo>
                  <a:pt x="217741" y="0"/>
                </a:moveTo>
                <a:lnTo>
                  <a:pt x="0" y="0"/>
                </a:lnTo>
                <a:lnTo>
                  <a:pt x="0" y="137160"/>
                </a:lnTo>
                <a:lnTo>
                  <a:pt x="217741" y="137160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81000" y="7131304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30" h="137159">
                <a:moveTo>
                  <a:pt x="684364" y="0"/>
                </a:moveTo>
                <a:lnTo>
                  <a:pt x="0" y="0"/>
                </a:lnTo>
                <a:lnTo>
                  <a:pt x="0" y="137160"/>
                </a:lnTo>
                <a:lnTo>
                  <a:pt x="684364" y="137160"/>
                </a:lnTo>
                <a:lnTo>
                  <a:pt x="684364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065364" y="7131304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4" h="137159">
                <a:moveTo>
                  <a:pt x="368617" y="0"/>
                </a:moveTo>
                <a:lnTo>
                  <a:pt x="0" y="0"/>
                </a:lnTo>
                <a:lnTo>
                  <a:pt x="0" y="137160"/>
                </a:lnTo>
                <a:lnTo>
                  <a:pt x="368617" y="137160"/>
                </a:lnTo>
                <a:lnTo>
                  <a:pt x="368617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4" name="object 74"/>
          <p:cNvGraphicFramePr>
            <a:graphicFrameLocks noGrp="1"/>
          </p:cNvGraphicFramePr>
          <p:nvPr/>
        </p:nvGraphicFramePr>
        <p:xfrm>
          <a:off x="2162555" y="4720044"/>
          <a:ext cx="1685925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834"/>
                <a:gridCol w="217735"/>
              </a:tblGrid>
              <a:tr h="137159">
                <a:tc>
                  <a:txBody>
                    <a:bodyPr/>
                    <a:lstStyle/>
                    <a:p>
                      <a:pPr marL="69342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09996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750" spc="-6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Smoke/Grey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$20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</a:tr>
              <a:tr h="137159">
                <a:tc>
                  <a:txBody>
                    <a:bodyPr/>
                    <a:lstStyle/>
                    <a:p>
                      <a:pPr marL="69342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09995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750" spc="-6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White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$20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</a:tr>
            </a:tbl>
          </a:graphicData>
        </a:graphic>
      </p:graphicFrame>
      <p:sp>
        <p:nvSpPr>
          <p:cNvPr id="148" name="object 148"/>
          <p:cNvSpPr/>
          <p:nvPr/>
        </p:nvSpPr>
        <p:spPr>
          <a:xfrm>
            <a:off x="1433995" y="7131304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4" h="137159">
                <a:moveTo>
                  <a:pt x="823175" y="0"/>
                </a:moveTo>
                <a:lnTo>
                  <a:pt x="0" y="0"/>
                </a:lnTo>
                <a:lnTo>
                  <a:pt x="0" y="137160"/>
                </a:lnTo>
                <a:lnTo>
                  <a:pt x="823175" y="137160"/>
                </a:lnTo>
                <a:lnTo>
                  <a:pt x="823175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257170" y="7131304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5" h="137159">
                <a:moveTo>
                  <a:pt x="217741" y="0"/>
                </a:moveTo>
                <a:lnTo>
                  <a:pt x="0" y="0"/>
                </a:lnTo>
                <a:lnTo>
                  <a:pt x="0" y="137160"/>
                </a:lnTo>
                <a:lnTo>
                  <a:pt x="217741" y="137160"/>
                </a:lnTo>
                <a:lnTo>
                  <a:pt x="217741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 txBox="1"/>
          <p:nvPr/>
        </p:nvSpPr>
        <p:spPr>
          <a:xfrm>
            <a:off x="377443" y="6871313"/>
            <a:ext cx="1621790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6595" marR="340360" indent="-684530">
              <a:lnSpc>
                <a:spcPct val="120000"/>
              </a:lnSpc>
              <a:tabLst>
                <a:tab pos="696595" algn="l"/>
                <a:tab pos="1056005" algn="l"/>
              </a:tabLst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Product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20">
                <a:solidFill>
                  <a:srgbClr val="58595B"/>
                </a:solidFill>
                <a:latin typeface="Calibri"/>
                <a:cs typeface="Calibri"/>
              </a:rPr>
              <a:t>Mfr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Color</a:t>
            </a: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32504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20">
                <a:solidFill>
                  <a:srgbClr val="58595B"/>
                </a:solidFill>
                <a:latin typeface="Calibri"/>
                <a:cs typeface="Calibri"/>
              </a:rPr>
              <a:t>Black</a:t>
            </a:r>
            <a:endParaRPr sz="750">
              <a:latin typeface="Calibri"/>
              <a:cs typeface="Calibri"/>
            </a:endParaRPr>
          </a:p>
          <a:p>
            <a:pPr marL="696595">
              <a:lnSpc>
                <a:spcPct val="100000"/>
              </a:lnSpc>
              <a:spcBef>
                <a:spcPts val="180"/>
              </a:spcBef>
              <a:tabLst>
                <a:tab pos="1056005" algn="l"/>
              </a:tabLst>
            </a:pP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32499</a:t>
            </a: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15">
                <a:solidFill>
                  <a:srgbClr val="58595B"/>
                </a:solidFill>
                <a:latin typeface="Calibri"/>
                <a:cs typeface="Calibri"/>
              </a:rPr>
              <a:t>White</a:t>
            </a:r>
            <a:endParaRPr sz="750">
              <a:latin typeface="Calibri"/>
              <a:cs typeface="Calibri"/>
            </a:endParaRPr>
          </a:p>
          <a:p>
            <a:pPr marL="696595">
              <a:lnSpc>
                <a:spcPct val="100000"/>
              </a:lnSpc>
              <a:spcBef>
                <a:spcPts val="180"/>
              </a:spcBef>
              <a:tabLst>
                <a:tab pos="1056005" algn="l"/>
              </a:tabLst>
            </a:pP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32508</a:t>
            </a: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Faux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Stainless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359841" y="9566044"/>
            <a:ext cx="43180" cy="70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-25" i="1">
                <a:solidFill>
                  <a:srgbClr val="6D6E71"/>
                </a:solidFill>
                <a:latin typeface="Trebuchet MS"/>
                <a:cs typeface="Trebuchet MS"/>
              </a:rPr>
              <a:t>†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328164" y="9566044"/>
            <a:ext cx="78740" cy="70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-25" i="1">
                <a:solidFill>
                  <a:srgbClr val="6D6E71"/>
                </a:solidFill>
                <a:latin typeface="Trebuchet MS"/>
                <a:cs typeface="Trebuchet MS"/>
              </a:rPr>
              <a:t>†††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63" name="object 16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600"/>
              </a:lnSpc>
            </a:pPr>
            <a:r>
              <a:rPr dirty="0" spc="5"/>
              <a:t>Kimberly-Clark</a:t>
            </a:r>
            <a:r>
              <a:rPr dirty="0" spc="5"/>
              <a:t> </a:t>
            </a:r>
            <a:r>
              <a:rPr dirty="0" spc="10"/>
              <a:t>Professional*</a:t>
            </a:r>
            <a:r>
              <a:rPr dirty="0" spc="10"/>
              <a:t> </a:t>
            </a:r>
            <a:r>
              <a:rPr dirty="0" spc="20"/>
              <a:t>may</a:t>
            </a:r>
            <a:r>
              <a:rPr dirty="0" spc="20"/>
              <a:t> </a:t>
            </a:r>
            <a:r>
              <a:rPr dirty="0" spc="20"/>
              <a:t>cancel</a:t>
            </a:r>
            <a:r>
              <a:rPr dirty="0" spc="2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5"/>
              <a:t>extend</a:t>
            </a:r>
            <a:r>
              <a:rPr dirty="0"/>
              <a:t> </a:t>
            </a:r>
            <a:r>
              <a:rPr dirty="0" spc="-10"/>
              <a:t>this</a:t>
            </a:r>
            <a:r>
              <a:rPr dirty="0" spc="-10"/>
              <a:t> </a:t>
            </a:r>
            <a:r>
              <a:rPr dirty="0" spc="15"/>
              <a:t>promotion</a:t>
            </a:r>
            <a:r>
              <a:rPr dirty="0" spc="15"/>
              <a:t> </a:t>
            </a:r>
            <a:r>
              <a:rPr dirty="0" spc="-25"/>
              <a:t>at</a:t>
            </a:r>
            <a:r>
              <a:rPr dirty="0" spc="-25"/>
              <a:t> </a:t>
            </a:r>
            <a:r>
              <a:rPr dirty="0" spc="15"/>
              <a:t>any</a:t>
            </a:r>
            <a:r>
              <a:rPr dirty="0" spc="15"/>
              <a:t> </a:t>
            </a:r>
            <a:r>
              <a:rPr dirty="0" spc="-5"/>
              <a:t>time</a:t>
            </a:r>
          </a:p>
        </p:txBody>
      </p:sp>
      <p:sp>
        <p:nvSpPr>
          <p:cNvPr id="164" name="object 16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0"/>
              <a:t>Drop</a:t>
            </a:r>
            <a:r>
              <a:rPr dirty="0" spc="30"/>
              <a:t> </a:t>
            </a:r>
            <a:r>
              <a:rPr dirty="0" spc="10"/>
              <a:t>Ship</a:t>
            </a:r>
            <a:r>
              <a:rPr dirty="0" spc="1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-5"/>
              <a:t>in</a:t>
            </a:r>
            <a:r>
              <a:rPr dirty="0" spc="-5"/>
              <a:t> </a:t>
            </a:r>
            <a:r>
              <a:rPr dirty="0" spc="5"/>
              <a:t>to</a:t>
            </a:r>
            <a:r>
              <a:rPr dirty="0" spc="5"/>
              <a:t> </a:t>
            </a:r>
            <a:r>
              <a:rPr dirty="0" spc="15"/>
              <a:t>warehouse</a:t>
            </a:r>
          </a:p>
        </p:txBody>
      </p:sp>
      <p:sp>
        <p:nvSpPr>
          <p:cNvPr id="151" name="object 151"/>
          <p:cNvSpPr txBox="1"/>
          <p:nvPr/>
        </p:nvSpPr>
        <p:spPr>
          <a:xfrm>
            <a:off x="2244464" y="7002941"/>
            <a:ext cx="148590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10" b="1">
                <a:solidFill>
                  <a:srgbClr val="1CBECA"/>
                </a:solidFill>
                <a:latin typeface="Arial"/>
                <a:cs typeface="Arial"/>
              </a:rPr>
              <a:t>$5</a:t>
            </a:r>
            <a:endParaRPr sz="8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244464" y="7140101"/>
            <a:ext cx="148590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10" b="1">
                <a:solidFill>
                  <a:srgbClr val="1CBECA"/>
                </a:solidFill>
                <a:latin typeface="Arial"/>
                <a:cs typeface="Arial"/>
              </a:rPr>
              <a:t>$5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77" name="object 77"/>
          <p:cNvGraphicFramePr>
            <a:graphicFrameLocks noGrp="1"/>
          </p:cNvGraphicFramePr>
          <p:nvPr/>
        </p:nvGraphicFramePr>
        <p:xfrm>
          <a:off x="3968496" y="4720044"/>
          <a:ext cx="1682114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371"/>
                <a:gridCol w="997146"/>
              </a:tblGrid>
              <a:tr h="137159"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baseline="3703" sz="1125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09992</a:t>
                      </a:r>
                      <a:r>
                        <a:rPr dirty="0" baseline="3703" sz="1125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baseline="3703" sz="1125" spc="-112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3703" sz="1125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Smoke/Grey</a:t>
                      </a:r>
                      <a:r>
                        <a:rPr dirty="0" baseline="3703" sz="1125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3703" sz="1125" spc="-67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$20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</a:tr>
              <a:tr h="137159"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tabLst>
                          <a:tab pos="779145" algn="l"/>
                        </a:tabLst>
                      </a:pPr>
                      <a:r>
                        <a:rPr dirty="0" baseline="3703" sz="1125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09993</a:t>
                      </a:r>
                      <a:r>
                        <a:rPr dirty="0" baseline="3703" sz="1125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baseline="3703" sz="1125" spc="-112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3703" sz="1125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White</a:t>
                      </a:r>
                      <a:r>
                        <a:rPr dirty="0" baseline="3703" sz="1125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$20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</a:tr>
            </a:tbl>
          </a:graphicData>
        </a:graphic>
      </p:graphicFrame>
      <p:sp>
        <p:nvSpPr>
          <p:cNvPr id="153" name="object 153"/>
          <p:cNvSpPr txBox="1"/>
          <p:nvPr/>
        </p:nvSpPr>
        <p:spPr>
          <a:xfrm>
            <a:off x="2244464" y="7277261"/>
            <a:ext cx="217804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30" b="1">
                <a:solidFill>
                  <a:srgbClr val="1CBECA"/>
                </a:solidFill>
                <a:latin typeface="Arial"/>
                <a:cs typeface="Arial"/>
              </a:rPr>
              <a:t>$20</a:t>
            </a:r>
            <a:endParaRPr sz="8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68300" y="7428762"/>
            <a:ext cx="1953260" cy="318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19"/>
              </a:lnSpc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12979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33942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34643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34678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35811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35881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35887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0">
                <a:solidFill>
                  <a:srgbClr val="58595B"/>
                </a:solidFill>
                <a:latin typeface="Calibri"/>
                <a:cs typeface="Calibri"/>
              </a:rPr>
              <a:t>91590,</a:t>
            </a:r>
            <a:endParaRPr sz="700">
              <a:latin typeface="Calibri"/>
              <a:cs typeface="Calibri"/>
            </a:endParaRPr>
          </a:p>
          <a:p>
            <a:pPr marL="247650">
              <a:lnSpc>
                <a:spcPts val="800"/>
              </a:lnSpc>
            </a:pP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91591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91592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91594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91595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91600</a:t>
            </a:r>
            <a:endParaRPr sz="700">
              <a:latin typeface="Calibri"/>
              <a:cs typeface="Calibri"/>
            </a:endParaRPr>
          </a:p>
          <a:p>
            <a:pPr marL="247650">
              <a:lnSpc>
                <a:spcPts val="819"/>
              </a:lnSpc>
            </a:pP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limite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d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35">
                <a:solidFill>
                  <a:srgbClr val="58595B"/>
                </a:solidFill>
                <a:latin typeface="Calibri"/>
                <a:cs typeface="Calibri"/>
              </a:rPr>
              <a:t>availability</a:t>
            </a:r>
            <a:r>
              <a:rPr dirty="0" sz="700" spc="-15">
                <a:solidFill>
                  <a:srgbClr val="58595B"/>
                </a:solidFill>
                <a:latin typeface="Calibri"/>
                <a:cs typeface="Calibri"/>
              </a:rPr>
              <a:t>: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34678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35811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35881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35887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2996873" y="6564941"/>
            <a:ext cx="151765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Cassette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Skin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Care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Dispenser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dirty="0" baseline="30864" sz="675" spc="-82">
                <a:solidFill>
                  <a:srgbClr val="58595B"/>
                </a:solidFill>
                <a:latin typeface="Arial"/>
                <a:cs typeface="Arial"/>
              </a:rPr>
              <a:t>†††</a:t>
            </a:r>
            <a:endParaRPr baseline="30864" sz="675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00"/>
              </a:spcBef>
              <a:tabLst>
                <a:tab pos="706120" algn="l"/>
                <a:tab pos="1065530" algn="l"/>
              </a:tabLst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Product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20">
                <a:solidFill>
                  <a:srgbClr val="58595B"/>
                </a:solidFill>
                <a:latin typeface="Calibri"/>
                <a:cs typeface="Calibri"/>
              </a:rPr>
              <a:t>Mfr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Color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996873" y="7145298"/>
            <a:ext cx="1953260" cy="420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9"/>
              </a:lnSpc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12977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34700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35362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35365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40551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40552,41862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0">
                <a:solidFill>
                  <a:srgbClr val="58595B"/>
                </a:solidFill>
                <a:latin typeface="Calibri"/>
                <a:cs typeface="Calibri"/>
              </a:rPr>
              <a:t>41867,</a:t>
            </a:r>
            <a:endParaRPr sz="700">
              <a:latin typeface="Calibri"/>
              <a:cs typeface="Calibri"/>
            </a:endParaRPr>
          </a:p>
          <a:p>
            <a:pPr marL="247650">
              <a:lnSpc>
                <a:spcPts val="800"/>
              </a:lnSpc>
            </a:pP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91552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91553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91554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91555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91556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91557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91559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0">
                <a:solidFill>
                  <a:srgbClr val="58595B"/>
                </a:solidFill>
                <a:latin typeface="Calibri"/>
                <a:cs typeface="Calibri"/>
              </a:rPr>
              <a:t>91560,</a:t>
            </a:r>
            <a:endParaRPr sz="700">
              <a:latin typeface="Calibri"/>
              <a:cs typeface="Calibri"/>
            </a:endParaRPr>
          </a:p>
          <a:p>
            <a:pPr marL="247650">
              <a:lnSpc>
                <a:spcPts val="800"/>
              </a:lnSpc>
            </a:pP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91562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91565</a:t>
            </a:r>
            <a:endParaRPr sz="700">
              <a:latin typeface="Calibri"/>
              <a:cs typeface="Calibri"/>
            </a:endParaRPr>
          </a:p>
          <a:p>
            <a:pPr marL="247650">
              <a:lnSpc>
                <a:spcPts val="819"/>
              </a:lnSpc>
            </a:pP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limite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d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35">
                <a:solidFill>
                  <a:srgbClr val="58595B"/>
                </a:solidFill>
                <a:latin typeface="Calibri"/>
                <a:cs typeface="Calibri"/>
              </a:rPr>
              <a:t>availability</a:t>
            </a:r>
            <a:r>
              <a:rPr dirty="0" sz="700" spc="-15">
                <a:solidFill>
                  <a:srgbClr val="58595B"/>
                </a:solidFill>
                <a:latin typeface="Calibri"/>
                <a:cs typeface="Calibri"/>
              </a:rPr>
              <a:t>: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34062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35821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023107" y="8417617"/>
            <a:ext cx="19481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20">
                <a:solidFill>
                  <a:srgbClr val="58595B"/>
                </a:solidFill>
                <a:latin typeface="Arial"/>
                <a:cs typeface="Arial"/>
              </a:rPr>
              <a:t>Electronic</a:t>
            </a:r>
            <a:r>
              <a:rPr dirty="0" sz="800" spc="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Cassette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Skin</a:t>
            </a:r>
            <a:r>
              <a:rPr dirty="0" sz="800" spc="-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Care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3023106" y="8997974"/>
            <a:ext cx="1936114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19"/>
              </a:lnSpc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12979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34643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91590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91591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91592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91594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91595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91600</a:t>
            </a:r>
            <a:endParaRPr sz="700">
              <a:latin typeface="Calibri"/>
              <a:cs typeface="Calibri"/>
            </a:endParaRPr>
          </a:p>
          <a:p>
            <a:pPr algn="ctr" marR="6350">
              <a:lnSpc>
                <a:spcPts val="819"/>
              </a:lnSpc>
            </a:pP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limite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d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35">
                <a:solidFill>
                  <a:srgbClr val="58595B"/>
                </a:solidFill>
                <a:latin typeface="Calibri"/>
                <a:cs typeface="Calibri"/>
              </a:rPr>
              <a:t>availability</a:t>
            </a:r>
            <a:r>
              <a:rPr dirty="0" sz="700" spc="-15">
                <a:solidFill>
                  <a:srgbClr val="58595B"/>
                </a:solidFill>
                <a:latin typeface="Calibri"/>
                <a:cs typeface="Calibri"/>
              </a:rPr>
              <a:t>: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34678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35811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35881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,</a:t>
            </a:r>
            <a:r>
              <a:rPr dirty="0" sz="700" spc="-3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75">
                <a:solidFill>
                  <a:srgbClr val="58595B"/>
                </a:solidFill>
                <a:latin typeface="Calibri"/>
                <a:cs typeface="Calibri"/>
              </a:rPr>
              <a:t>35887</a:t>
            </a:r>
            <a:endParaRPr sz="700">
              <a:latin typeface="Calibri"/>
              <a:cs typeface="Calibri"/>
            </a:endParaRPr>
          </a:p>
        </p:txBody>
      </p:sp>
      <p:graphicFrame>
        <p:nvGraphicFramePr>
          <p:cNvPr id="126" name="object 126"/>
          <p:cNvGraphicFramePr>
            <a:graphicFrameLocks noGrp="1"/>
          </p:cNvGraphicFramePr>
          <p:nvPr/>
        </p:nvGraphicFramePr>
        <p:xfrm>
          <a:off x="5154205" y="2754439"/>
          <a:ext cx="209423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371"/>
                <a:gridCol w="294605"/>
                <a:gridCol w="761726"/>
                <a:gridCol w="353195"/>
              </a:tblGrid>
              <a:tr h="137159"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39711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Black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</a:tr>
              <a:tr h="137159"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39640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White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39712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Faux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Stainless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$15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6" name="object 156"/>
          <p:cNvGraphicFramePr>
            <a:graphicFrameLocks noGrp="1"/>
          </p:cNvGraphicFramePr>
          <p:nvPr/>
        </p:nvGraphicFramePr>
        <p:xfrm>
          <a:off x="3009569" y="6847840"/>
          <a:ext cx="2036445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176"/>
                <a:gridCol w="217735"/>
              </a:tblGrid>
              <a:tr h="137160">
                <a:tc>
                  <a:txBody>
                    <a:bodyPr/>
                    <a:lstStyle/>
                    <a:p>
                      <a:pPr marL="693420">
                        <a:lnSpc>
                          <a:spcPct val="100000"/>
                        </a:lnSpc>
                        <a:tabLst>
                          <a:tab pos="1052830" algn="l"/>
                        </a:tabLst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92145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Black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693420">
                        <a:lnSpc>
                          <a:spcPct val="100000"/>
                        </a:lnSpc>
                        <a:tabLst>
                          <a:tab pos="1052830" algn="l"/>
                        </a:tabLst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92144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White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9" name="object 159"/>
          <p:cNvGraphicFramePr>
            <a:graphicFrameLocks noGrp="1"/>
          </p:cNvGraphicFramePr>
          <p:nvPr/>
        </p:nvGraphicFramePr>
        <p:xfrm>
          <a:off x="3035807" y="8557317"/>
          <a:ext cx="2009775" cy="417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924"/>
                <a:gridCol w="444055"/>
                <a:gridCol w="557260"/>
                <a:gridCol w="473446"/>
              </a:tblGrid>
              <a:tr h="143198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Mfr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Color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7160"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92148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Black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92147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White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21808" y="3840721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29" h="137160">
                <a:moveTo>
                  <a:pt x="684364" y="0"/>
                </a:moveTo>
                <a:lnTo>
                  <a:pt x="0" y="0"/>
                </a:lnTo>
                <a:lnTo>
                  <a:pt x="0" y="137160"/>
                </a:lnTo>
                <a:lnTo>
                  <a:pt x="684364" y="137160"/>
                </a:lnTo>
                <a:lnTo>
                  <a:pt x="68436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06179" y="3840721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3175">
            <a:solidFill>
              <a:srgbClr val="E6E7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06185" y="3840721"/>
            <a:ext cx="368935" cy="137160"/>
          </a:xfrm>
          <a:custGeom>
            <a:avLst/>
            <a:gdLst/>
            <a:ahLst/>
            <a:cxnLst/>
            <a:rect l="l" t="t" r="r" b="b"/>
            <a:pathLst>
              <a:path w="368935" h="137160">
                <a:moveTo>
                  <a:pt x="368604" y="0"/>
                </a:moveTo>
                <a:lnTo>
                  <a:pt x="0" y="0"/>
                </a:lnTo>
                <a:lnTo>
                  <a:pt x="0" y="137160"/>
                </a:lnTo>
                <a:lnTo>
                  <a:pt x="368604" y="137160"/>
                </a:lnTo>
                <a:lnTo>
                  <a:pt x="36860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74790" y="3840721"/>
            <a:ext cx="823594" cy="137160"/>
          </a:xfrm>
          <a:custGeom>
            <a:avLst/>
            <a:gdLst/>
            <a:ahLst/>
            <a:cxnLst/>
            <a:rect l="l" t="t" r="r" b="b"/>
            <a:pathLst>
              <a:path w="823595" h="137160">
                <a:moveTo>
                  <a:pt x="823175" y="0"/>
                </a:moveTo>
                <a:lnTo>
                  <a:pt x="0" y="0"/>
                </a:lnTo>
                <a:lnTo>
                  <a:pt x="0" y="137160"/>
                </a:lnTo>
                <a:lnTo>
                  <a:pt x="823175" y="137160"/>
                </a:lnTo>
                <a:lnTo>
                  <a:pt x="82317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97966" y="3840721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4" h="137160">
                <a:moveTo>
                  <a:pt x="217741" y="0"/>
                </a:moveTo>
                <a:lnTo>
                  <a:pt x="0" y="0"/>
                </a:lnTo>
                <a:lnTo>
                  <a:pt x="0" y="137160"/>
                </a:lnTo>
                <a:lnTo>
                  <a:pt x="217741" y="137160"/>
                </a:lnTo>
                <a:lnTo>
                  <a:pt x="21774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8300" y="319519"/>
            <a:ext cx="382460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Bathroo</a:t>
            </a:r>
            <a:r>
              <a:rPr dirty="0" sz="1200" spc="3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Tissu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Dispensin</a:t>
            </a:r>
            <a:r>
              <a:rPr dirty="0" sz="1200" spc="2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</a:rPr>
              <a:t>(DROP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Arial"/>
                <a:cs typeface="Arial"/>
              </a:rPr>
              <a:t>SHIP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FFFFFF"/>
                </a:solidFill>
                <a:latin typeface="Arial"/>
                <a:cs typeface="Arial"/>
              </a:rPr>
              <a:t>UNLESS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NOTED)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985" y="1495162"/>
            <a:ext cx="178117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900"/>
              </a:lnSpc>
            </a:pPr>
            <a:r>
              <a:rPr dirty="0" sz="800" spc="40">
                <a:solidFill>
                  <a:srgbClr val="58595B"/>
                </a:solidFill>
                <a:latin typeface="Arial"/>
                <a:cs typeface="Arial"/>
              </a:rPr>
              <a:t>Mod*</a:t>
            </a:r>
            <a:r>
              <a:rPr dirty="0" sz="800" spc="4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Coreless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JRT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Jr.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58595B"/>
                </a:solidFill>
                <a:latin typeface="Arial"/>
                <a:cs typeface="Arial"/>
              </a:rPr>
              <a:t>Bathroom</a:t>
            </a:r>
            <a:r>
              <a:rPr dirty="0" sz="800" spc="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Tissue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20">
                <a:solidFill>
                  <a:srgbClr val="58595B"/>
                </a:solidFill>
                <a:latin typeface="Arial"/>
                <a:cs typeface="Arial"/>
              </a:rPr>
              <a:t>–</a:t>
            </a:r>
            <a:r>
              <a:rPr dirty="0" sz="800" spc="1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5" i="1">
                <a:solidFill>
                  <a:srgbClr val="58595B"/>
                </a:solidFill>
                <a:latin typeface="Trebuchet MS"/>
                <a:cs typeface="Trebuchet MS"/>
              </a:rPr>
              <a:t>Stub</a:t>
            </a:r>
            <a:r>
              <a:rPr dirty="0" sz="800" spc="-5" i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800" spc="-5" i="1">
                <a:solidFill>
                  <a:srgbClr val="58595B"/>
                </a:solidFill>
                <a:latin typeface="Trebuchet MS"/>
                <a:cs typeface="Trebuchet MS"/>
              </a:rPr>
              <a:t>Roll</a:t>
            </a:r>
            <a:r>
              <a:rPr dirty="0" sz="800" spc="-5" i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800" spc="-15" i="1">
                <a:solidFill>
                  <a:srgbClr val="58595B"/>
                </a:solidFill>
                <a:latin typeface="Trebuchet MS"/>
                <a:cs typeface="Trebuchet MS"/>
              </a:rPr>
              <a:t>Feature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985" y="3276031"/>
            <a:ext cx="16891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900"/>
              </a:lnSpc>
            </a:pPr>
            <a:r>
              <a:rPr dirty="0" sz="800" spc="40">
                <a:solidFill>
                  <a:srgbClr val="58595B"/>
                </a:solidFill>
                <a:latin typeface="Arial"/>
                <a:cs typeface="Arial"/>
              </a:rPr>
              <a:t>Mod*</a:t>
            </a:r>
            <a:r>
              <a:rPr dirty="0" sz="800" spc="4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Coreless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JRT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Twin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58595B"/>
                </a:solidFill>
                <a:latin typeface="Arial"/>
                <a:cs typeface="Arial"/>
              </a:rPr>
              <a:t>Bathroom</a:t>
            </a:r>
            <a:r>
              <a:rPr dirty="0" sz="800" spc="1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Tissue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2501" y="3961878"/>
            <a:ext cx="93726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39732</a:t>
            </a:r>
            <a:r>
              <a:rPr dirty="0" sz="750" spc="-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Faux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Stainless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45150" y="3956347"/>
            <a:ext cx="212725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15" b="1">
                <a:solidFill>
                  <a:srgbClr val="1CBECA"/>
                </a:solidFill>
                <a:latin typeface="Arial"/>
                <a:cs typeface="Arial"/>
              </a:rPr>
              <a:t>$22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985" y="4107848"/>
            <a:ext cx="117475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07005,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07006,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07007,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41884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1953" y="1495162"/>
            <a:ext cx="18751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Coreless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JRT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Bath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Tissue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20">
                <a:solidFill>
                  <a:srgbClr val="58595B"/>
                </a:solidFill>
                <a:latin typeface="Arial"/>
                <a:cs typeface="Arial"/>
              </a:rPr>
              <a:t>–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31953" y="1609621"/>
            <a:ext cx="81915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 i="1">
                <a:solidFill>
                  <a:srgbClr val="58595B"/>
                </a:solidFill>
                <a:latin typeface="Trebuchet MS"/>
                <a:cs typeface="Trebuchet MS"/>
              </a:rPr>
              <a:t>Stub</a:t>
            </a:r>
            <a:r>
              <a:rPr dirty="0" sz="800" spc="-5" i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800" spc="-5" i="1">
                <a:solidFill>
                  <a:srgbClr val="58595B"/>
                </a:solidFill>
                <a:latin typeface="Trebuchet MS"/>
                <a:cs typeface="Trebuchet MS"/>
              </a:rPr>
              <a:t>Roll</a:t>
            </a:r>
            <a:r>
              <a:rPr dirty="0" sz="800" spc="-5" i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800" spc="-15" i="1">
                <a:solidFill>
                  <a:srgbClr val="58595B"/>
                </a:solidFill>
                <a:latin typeface="Trebuchet MS"/>
                <a:cs typeface="Trebuchet MS"/>
              </a:rPr>
              <a:t>Feature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31953" y="3276031"/>
            <a:ext cx="200406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Coreless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JRT</a:t>
            </a:r>
            <a:r>
              <a:rPr dirty="0" sz="800" spc="-2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Twin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Bath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Tissue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endParaRPr sz="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00"/>
              </a:spcBef>
              <a:tabLst>
                <a:tab pos="706120" algn="l"/>
                <a:tab pos="1065530" algn="l"/>
              </a:tabLst>
            </a:pPr>
            <a:r>
              <a:rPr dirty="0" sz="750" spc="-5">
                <a:solidFill>
                  <a:srgbClr val="58595B"/>
                </a:solidFill>
                <a:latin typeface="Calibri"/>
                <a:cs typeface="Calibri"/>
              </a:rPr>
              <a:t>Product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20">
                <a:solidFill>
                  <a:srgbClr val="58595B"/>
                </a:solidFill>
                <a:latin typeface="Calibri"/>
                <a:cs typeface="Calibri"/>
              </a:rPr>
              <a:t>Mfr</a:t>
            </a:r>
            <a:r>
              <a:rPr dirty="0" sz="75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58595B"/>
                </a:solidFill>
                <a:latin typeface="Calibri"/>
                <a:cs typeface="Calibri"/>
              </a:rPr>
              <a:t>#</a:t>
            </a:r>
            <a:r>
              <a:rPr dirty="0" sz="75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r>
              <a:rPr dirty="0" sz="750" spc="-10">
                <a:solidFill>
                  <a:srgbClr val="58595B"/>
                </a:solidFill>
                <a:latin typeface="Calibri"/>
                <a:cs typeface="Calibri"/>
              </a:rPr>
              <a:t>Color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09108" y="1495162"/>
            <a:ext cx="170878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900"/>
              </a:lnSpc>
            </a:pP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Coreless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Double</a:t>
            </a:r>
            <a:r>
              <a:rPr dirty="0" sz="800" spc="2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8595B"/>
                </a:solidFill>
                <a:latin typeface="Arial"/>
                <a:cs typeface="Arial"/>
              </a:rPr>
              <a:t>Standard</a:t>
            </a:r>
            <a:r>
              <a:rPr dirty="0" sz="800" spc="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Roll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8595B"/>
                </a:solidFill>
                <a:latin typeface="Arial"/>
                <a:cs typeface="Arial"/>
              </a:rPr>
              <a:t>Bath</a:t>
            </a:r>
            <a:r>
              <a:rPr dirty="0" sz="800" spc="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Tissue</a:t>
            </a:r>
            <a:r>
              <a:rPr dirty="0" sz="800" spc="-1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8595B"/>
                </a:solidFill>
                <a:latin typeface="Arial"/>
                <a:cs typeface="Arial"/>
              </a:rPr>
              <a:t>Dispensers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85272" y="3849516"/>
            <a:ext cx="205104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-5" b="1">
                <a:solidFill>
                  <a:srgbClr val="1CBECA"/>
                </a:solidFill>
                <a:latin typeface="Arial"/>
                <a:cs typeface="Arial"/>
              </a:rPr>
              <a:t>$12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09108" y="4001018"/>
            <a:ext cx="189103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Refill</a:t>
            </a:r>
            <a:r>
              <a:rPr dirty="0" sz="700" spc="-20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dirty="0" sz="700" spc="-40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07001,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04007,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04460,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12456,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13135,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0">
                <a:solidFill>
                  <a:srgbClr val="58595B"/>
                </a:solidFill>
                <a:latin typeface="Calibri"/>
                <a:cs typeface="Calibri"/>
              </a:rPr>
              <a:t>13607,</a:t>
            </a:r>
            <a:r>
              <a:rPr dirty="0" sz="700" spc="1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dirty="0" sz="700" spc="-45">
                <a:solidFill>
                  <a:srgbClr val="58595B"/>
                </a:solidFill>
                <a:latin typeface="Calibri"/>
                <a:cs typeface="Calibri"/>
              </a:rPr>
              <a:t>17713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9777" y="5129784"/>
            <a:ext cx="2537460" cy="219075"/>
          </a:xfrm>
          <a:custGeom>
            <a:avLst/>
            <a:gdLst/>
            <a:ahLst/>
            <a:cxnLst/>
            <a:rect l="l" t="t" r="r" b="b"/>
            <a:pathLst>
              <a:path w="2537460" h="219075">
                <a:moveTo>
                  <a:pt x="2537460" y="0"/>
                </a:moveTo>
                <a:lnTo>
                  <a:pt x="0" y="0"/>
                </a:lnTo>
                <a:lnTo>
                  <a:pt x="0" y="218630"/>
                </a:lnTo>
                <a:lnTo>
                  <a:pt x="2537460" y="218630"/>
                </a:lnTo>
                <a:lnTo>
                  <a:pt x="253746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47238" y="5129784"/>
            <a:ext cx="1637030" cy="219075"/>
          </a:xfrm>
          <a:custGeom>
            <a:avLst/>
            <a:gdLst/>
            <a:ahLst/>
            <a:cxnLst/>
            <a:rect l="l" t="t" r="r" b="b"/>
            <a:pathLst>
              <a:path w="1637029" h="219075">
                <a:moveTo>
                  <a:pt x="1636776" y="0"/>
                </a:moveTo>
                <a:lnTo>
                  <a:pt x="0" y="0"/>
                </a:lnTo>
                <a:lnTo>
                  <a:pt x="0" y="218630"/>
                </a:lnTo>
                <a:lnTo>
                  <a:pt x="1636776" y="218630"/>
                </a:lnTo>
                <a:lnTo>
                  <a:pt x="1636776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84014" y="5129784"/>
            <a:ext cx="369570" cy="219075"/>
          </a:xfrm>
          <a:custGeom>
            <a:avLst/>
            <a:gdLst/>
            <a:ahLst/>
            <a:cxnLst/>
            <a:rect l="l" t="t" r="r" b="b"/>
            <a:pathLst>
              <a:path w="369570" h="219075">
                <a:moveTo>
                  <a:pt x="369570" y="0"/>
                </a:moveTo>
                <a:lnTo>
                  <a:pt x="0" y="0"/>
                </a:lnTo>
                <a:lnTo>
                  <a:pt x="0" y="218630"/>
                </a:lnTo>
                <a:lnTo>
                  <a:pt x="369570" y="218630"/>
                </a:lnTo>
                <a:lnTo>
                  <a:pt x="36957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053584" y="5129784"/>
            <a:ext cx="365760" cy="219075"/>
          </a:xfrm>
          <a:custGeom>
            <a:avLst/>
            <a:gdLst/>
            <a:ahLst/>
            <a:cxnLst/>
            <a:rect l="l" t="t" r="r" b="b"/>
            <a:pathLst>
              <a:path w="365760" h="219075">
                <a:moveTo>
                  <a:pt x="365760" y="0"/>
                </a:moveTo>
                <a:lnTo>
                  <a:pt x="0" y="0"/>
                </a:lnTo>
                <a:lnTo>
                  <a:pt x="0" y="218630"/>
                </a:lnTo>
                <a:lnTo>
                  <a:pt x="365760" y="218630"/>
                </a:lnTo>
                <a:lnTo>
                  <a:pt x="36576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419344" y="5129784"/>
            <a:ext cx="588010" cy="219075"/>
          </a:xfrm>
          <a:custGeom>
            <a:avLst/>
            <a:gdLst/>
            <a:ahLst/>
            <a:cxnLst/>
            <a:rect l="l" t="t" r="r" b="b"/>
            <a:pathLst>
              <a:path w="588010" h="219075">
                <a:moveTo>
                  <a:pt x="587844" y="0"/>
                </a:moveTo>
                <a:lnTo>
                  <a:pt x="0" y="0"/>
                </a:lnTo>
                <a:lnTo>
                  <a:pt x="0" y="218630"/>
                </a:lnTo>
                <a:lnTo>
                  <a:pt x="587844" y="218630"/>
                </a:lnTo>
                <a:lnTo>
                  <a:pt x="587844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07188" y="5129784"/>
            <a:ext cx="556260" cy="219075"/>
          </a:xfrm>
          <a:custGeom>
            <a:avLst/>
            <a:gdLst/>
            <a:ahLst/>
            <a:cxnLst/>
            <a:rect l="l" t="t" r="r" b="b"/>
            <a:pathLst>
              <a:path w="556259" h="219075">
                <a:moveTo>
                  <a:pt x="555917" y="0"/>
                </a:moveTo>
                <a:lnTo>
                  <a:pt x="0" y="0"/>
                </a:lnTo>
                <a:lnTo>
                  <a:pt x="0" y="218630"/>
                </a:lnTo>
                <a:lnTo>
                  <a:pt x="555917" y="218630"/>
                </a:lnTo>
                <a:lnTo>
                  <a:pt x="555917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563106" y="5129784"/>
            <a:ext cx="619760" cy="219075"/>
          </a:xfrm>
          <a:custGeom>
            <a:avLst/>
            <a:gdLst/>
            <a:ahLst/>
            <a:cxnLst/>
            <a:rect l="l" t="t" r="r" b="b"/>
            <a:pathLst>
              <a:path w="619759" h="219075">
                <a:moveTo>
                  <a:pt x="619759" y="0"/>
                </a:moveTo>
                <a:lnTo>
                  <a:pt x="0" y="0"/>
                </a:lnTo>
                <a:lnTo>
                  <a:pt x="0" y="218630"/>
                </a:lnTo>
                <a:lnTo>
                  <a:pt x="619759" y="218630"/>
                </a:lnTo>
                <a:lnTo>
                  <a:pt x="619759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09777" y="5567045"/>
            <a:ext cx="2537460" cy="219075"/>
          </a:xfrm>
          <a:custGeom>
            <a:avLst/>
            <a:gdLst/>
            <a:ahLst/>
            <a:cxnLst/>
            <a:rect l="l" t="t" r="r" b="b"/>
            <a:pathLst>
              <a:path w="2537460" h="219075">
                <a:moveTo>
                  <a:pt x="2537460" y="0"/>
                </a:moveTo>
                <a:lnTo>
                  <a:pt x="0" y="0"/>
                </a:lnTo>
                <a:lnTo>
                  <a:pt x="0" y="218630"/>
                </a:lnTo>
                <a:lnTo>
                  <a:pt x="2537460" y="218630"/>
                </a:lnTo>
                <a:lnTo>
                  <a:pt x="253746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47238" y="5567045"/>
            <a:ext cx="1637030" cy="219075"/>
          </a:xfrm>
          <a:custGeom>
            <a:avLst/>
            <a:gdLst/>
            <a:ahLst/>
            <a:cxnLst/>
            <a:rect l="l" t="t" r="r" b="b"/>
            <a:pathLst>
              <a:path w="1637029" h="219075">
                <a:moveTo>
                  <a:pt x="1636776" y="0"/>
                </a:moveTo>
                <a:lnTo>
                  <a:pt x="0" y="0"/>
                </a:lnTo>
                <a:lnTo>
                  <a:pt x="0" y="218630"/>
                </a:lnTo>
                <a:lnTo>
                  <a:pt x="1636776" y="218630"/>
                </a:lnTo>
                <a:lnTo>
                  <a:pt x="1636776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684014" y="5567045"/>
            <a:ext cx="369570" cy="219075"/>
          </a:xfrm>
          <a:custGeom>
            <a:avLst/>
            <a:gdLst/>
            <a:ahLst/>
            <a:cxnLst/>
            <a:rect l="l" t="t" r="r" b="b"/>
            <a:pathLst>
              <a:path w="369570" h="219075">
                <a:moveTo>
                  <a:pt x="369570" y="0"/>
                </a:moveTo>
                <a:lnTo>
                  <a:pt x="0" y="0"/>
                </a:lnTo>
                <a:lnTo>
                  <a:pt x="0" y="218630"/>
                </a:lnTo>
                <a:lnTo>
                  <a:pt x="369570" y="218630"/>
                </a:lnTo>
                <a:lnTo>
                  <a:pt x="36957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53584" y="5567045"/>
            <a:ext cx="365760" cy="219075"/>
          </a:xfrm>
          <a:custGeom>
            <a:avLst/>
            <a:gdLst/>
            <a:ahLst/>
            <a:cxnLst/>
            <a:rect l="l" t="t" r="r" b="b"/>
            <a:pathLst>
              <a:path w="365760" h="219075">
                <a:moveTo>
                  <a:pt x="365760" y="0"/>
                </a:moveTo>
                <a:lnTo>
                  <a:pt x="0" y="0"/>
                </a:lnTo>
                <a:lnTo>
                  <a:pt x="0" y="218630"/>
                </a:lnTo>
                <a:lnTo>
                  <a:pt x="365760" y="218630"/>
                </a:lnTo>
                <a:lnTo>
                  <a:pt x="36576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419344" y="5567045"/>
            <a:ext cx="588010" cy="219075"/>
          </a:xfrm>
          <a:custGeom>
            <a:avLst/>
            <a:gdLst/>
            <a:ahLst/>
            <a:cxnLst/>
            <a:rect l="l" t="t" r="r" b="b"/>
            <a:pathLst>
              <a:path w="588010" h="219075">
                <a:moveTo>
                  <a:pt x="587844" y="0"/>
                </a:moveTo>
                <a:lnTo>
                  <a:pt x="0" y="0"/>
                </a:lnTo>
                <a:lnTo>
                  <a:pt x="0" y="218630"/>
                </a:lnTo>
                <a:lnTo>
                  <a:pt x="587844" y="218630"/>
                </a:lnTo>
                <a:lnTo>
                  <a:pt x="587844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007188" y="5567045"/>
            <a:ext cx="556260" cy="219075"/>
          </a:xfrm>
          <a:custGeom>
            <a:avLst/>
            <a:gdLst/>
            <a:ahLst/>
            <a:cxnLst/>
            <a:rect l="l" t="t" r="r" b="b"/>
            <a:pathLst>
              <a:path w="556259" h="219075">
                <a:moveTo>
                  <a:pt x="555917" y="0"/>
                </a:moveTo>
                <a:lnTo>
                  <a:pt x="0" y="0"/>
                </a:lnTo>
                <a:lnTo>
                  <a:pt x="0" y="218630"/>
                </a:lnTo>
                <a:lnTo>
                  <a:pt x="555917" y="218630"/>
                </a:lnTo>
                <a:lnTo>
                  <a:pt x="555917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63106" y="5567045"/>
            <a:ext cx="619760" cy="219075"/>
          </a:xfrm>
          <a:custGeom>
            <a:avLst/>
            <a:gdLst/>
            <a:ahLst/>
            <a:cxnLst/>
            <a:rect l="l" t="t" r="r" b="b"/>
            <a:pathLst>
              <a:path w="619759" h="219075">
                <a:moveTo>
                  <a:pt x="619759" y="0"/>
                </a:moveTo>
                <a:lnTo>
                  <a:pt x="0" y="0"/>
                </a:lnTo>
                <a:lnTo>
                  <a:pt x="0" y="218630"/>
                </a:lnTo>
                <a:lnTo>
                  <a:pt x="619759" y="218630"/>
                </a:lnTo>
                <a:lnTo>
                  <a:pt x="619759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9777" y="6004318"/>
            <a:ext cx="2537460" cy="219075"/>
          </a:xfrm>
          <a:custGeom>
            <a:avLst/>
            <a:gdLst/>
            <a:ahLst/>
            <a:cxnLst/>
            <a:rect l="l" t="t" r="r" b="b"/>
            <a:pathLst>
              <a:path w="2537460" h="219075">
                <a:moveTo>
                  <a:pt x="2537460" y="0"/>
                </a:moveTo>
                <a:lnTo>
                  <a:pt x="0" y="0"/>
                </a:lnTo>
                <a:lnTo>
                  <a:pt x="0" y="218630"/>
                </a:lnTo>
                <a:lnTo>
                  <a:pt x="2537460" y="218630"/>
                </a:lnTo>
                <a:lnTo>
                  <a:pt x="253746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47238" y="6004318"/>
            <a:ext cx="1637030" cy="219075"/>
          </a:xfrm>
          <a:custGeom>
            <a:avLst/>
            <a:gdLst/>
            <a:ahLst/>
            <a:cxnLst/>
            <a:rect l="l" t="t" r="r" b="b"/>
            <a:pathLst>
              <a:path w="1637029" h="219075">
                <a:moveTo>
                  <a:pt x="1636776" y="0"/>
                </a:moveTo>
                <a:lnTo>
                  <a:pt x="0" y="0"/>
                </a:lnTo>
                <a:lnTo>
                  <a:pt x="0" y="218630"/>
                </a:lnTo>
                <a:lnTo>
                  <a:pt x="1636776" y="218630"/>
                </a:lnTo>
                <a:lnTo>
                  <a:pt x="1636776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84014" y="6004318"/>
            <a:ext cx="369570" cy="219075"/>
          </a:xfrm>
          <a:custGeom>
            <a:avLst/>
            <a:gdLst/>
            <a:ahLst/>
            <a:cxnLst/>
            <a:rect l="l" t="t" r="r" b="b"/>
            <a:pathLst>
              <a:path w="369570" h="219075">
                <a:moveTo>
                  <a:pt x="369570" y="0"/>
                </a:moveTo>
                <a:lnTo>
                  <a:pt x="0" y="0"/>
                </a:lnTo>
                <a:lnTo>
                  <a:pt x="0" y="218630"/>
                </a:lnTo>
                <a:lnTo>
                  <a:pt x="369570" y="218630"/>
                </a:lnTo>
                <a:lnTo>
                  <a:pt x="36957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053584" y="6004318"/>
            <a:ext cx="365760" cy="219075"/>
          </a:xfrm>
          <a:custGeom>
            <a:avLst/>
            <a:gdLst/>
            <a:ahLst/>
            <a:cxnLst/>
            <a:rect l="l" t="t" r="r" b="b"/>
            <a:pathLst>
              <a:path w="365760" h="219075">
                <a:moveTo>
                  <a:pt x="365760" y="0"/>
                </a:moveTo>
                <a:lnTo>
                  <a:pt x="0" y="0"/>
                </a:lnTo>
                <a:lnTo>
                  <a:pt x="0" y="218630"/>
                </a:lnTo>
                <a:lnTo>
                  <a:pt x="365760" y="218630"/>
                </a:lnTo>
                <a:lnTo>
                  <a:pt x="36576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419344" y="6004318"/>
            <a:ext cx="588010" cy="219075"/>
          </a:xfrm>
          <a:custGeom>
            <a:avLst/>
            <a:gdLst/>
            <a:ahLst/>
            <a:cxnLst/>
            <a:rect l="l" t="t" r="r" b="b"/>
            <a:pathLst>
              <a:path w="588010" h="219075">
                <a:moveTo>
                  <a:pt x="587844" y="0"/>
                </a:moveTo>
                <a:lnTo>
                  <a:pt x="0" y="0"/>
                </a:lnTo>
                <a:lnTo>
                  <a:pt x="0" y="218630"/>
                </a:lnTo>
                <a:lnTo>
                  <a:pt x="587844" y="218630"/>
                </a:lnTo>
                <a:lnTo>
                  <a:pt x="587844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07188" y="6004318"/>
            <a:ext cx="556260" cy="219075"/>
          </a:xfrm>
          <a:custGeom>
            <a:avLst/>
            <a:gdLst/>
            <a:ahLst/>
            <a:cxnLst/>
            <a:rect l="l" t="t" r="r" b="b"/>
            <a:pathLst>
              <a:path w="556259" h="219075">
                <a:moveTo>
                  <a:pt x="555917" y="0"/>
                </a:moveTo>
                <a:lnTo>
                  <a:pt x="0" y="0"/>
                </a:lnTo>
                <a:lnTo>
                  <a:pt x="0" y="218630"/>
                </a:lnTo>
                <a:lnTo>
                  <a:pt x="555917" y="218630"/>
                </a:lnTo>
                <a:lnTo>
                  <a:pt x="555917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563106" y="6004318"/>
            <a:ext cx="619760" cy="219075"/>
          </a:xfrm>
          <a:custGeom>
            <a:avLst/>
            <a:gdLst/>
            <a:ahLst/>
            <a:cxnLst/>
            <a:rect l="l" t="t" r="r" b="b"/>
            <a:pathLst>
              <a:path w="619759" h="219075">
                <a:moveTo>
                  <a:pt x="619759" y="0"/>
                </a:moveTo>
                <a:lnTo>
                  <a:pt x="0" y="0"/>
                </a:lnTo>
                <a:lnTo>
                  <a:pt x="0" y="218630"/>
                </a:lnTo>
                <a:lnTo>
                  <a:pt x="619759" y="218630"/>
                </a:lnTo>
                <a:lnTo>
                  <a:pt x="619759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09777" y="6441579"/>
            <a:ext cx="2537460" cy="219075"/>
          </a:xfrm>
          <a:custGeom>
            <a:avLst/>
            <a:gdLst/>
            <a:ahLst/>
            <a:cxnLst/>
            <a:rect l="l" t="t" r="r" b="b"/>
            <a:pathLst>
              <a:path w="2537460" h="219075">
                <a:moveTo>
                  <a:pt x="2537460" y="0"/>
                </a:moveTo>
                <a:lnTo>
                  <a:pt x="0" y="0"/>
                </a:lnTo>
                <a:lnTo>
                  <a:pt x="0" y="218630"/>
                </a:lnTo>
                <a:lnTo>
                  <a:pt x="2537460" y="218630"/>
                </a:lnTo>
                <a:lnTo>
                  <a:pt x="253746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47238" y="6441579"/>
            <a:ext cx="1637030" cy="219075"/>
          </a:xfrm>
          <a:custGeom>
            <a:avLst/>
            <a:gdLst/>
            <a:ahLst/>
            <a:cxnLst/>
            <a:rect l="l" t="t" r="r" b="b"/>
            <a:pathLst>
              <a:path w="1637029" h="219075">
                <a:moveTo>
                  <a:pt x="1636776" y="0"/>
                </a:moveTo>
                <a:lnTo>
                  <a:pt x="0" y="0"/>
                </a:lnTo>
                <a:lnTo>
                  <a:pt x="0" y="218630"/>
                </a:lnTo>
                <a:lnTo>
                  <a:pt x="1636776" y="218630"/>
                </a:lnTo>
                <a:lnTo>
                  <a:pt x="1636776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684014" y="6441579"/>
            <a:ext cx="369570" cy="219075"/>
          </a:xfrm>
          <a:custGeom>
            <a:avLst/>
            <a:gdLst/>
            <a:ahLst/>
            <a:cxnLst/>
            <a:rect l="l" t="t" r="r" b="b"/>
            <a:pathLst>
              <a:path w="369570" h="219075">
                <a:moveTo>
                  <a:pt x="369570" y="0"/>
                </a:moveTo>
                <a:lnTo>
                  <a:pt x="0" y="0"/>
                </a:lnTo>
                <a:lnTo>
                  <a:pt x="0" y="218630"/>
                </a:lnTo>
                <a:lnTo>
                  <a:pt x="369570" y="218630"/>
                </a:lnTo>
                <a:lnTo>
                  <a:pt x="36957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053584" y="6441579"/>
            <a:ext cx="365760" cy="219075"/>
          </a:xfrm>
          <a:custGeom>
            <a:avLst/>
            <a:gdLst/>
            <a:ahLst/>
            <a:cxnLst/>
            <a:rect l="l" t="t" r="r" b="b"/>
            <a:pathLst>
              <a:path w="365760" h="219075">
                <a:moveTo>
                  <a:pt x="365760" y="0"/>
                </a:moveTo>
                <a:lnTo>
                  <a:pt x="0" y="0"/>
                </a:lnTo>
                <a:lnTo>
                  <a:pt x="0" y="218630"/>
                </a:lnTo>
                <a:lnTo>
                  <a:pt x="365760" y="218630"/>
                </a:lnTo>
                <a:lnTo>
                  <a:pt x="36576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419344" y="6441579"/>
            <a:ext cx="588010" cy="219075"/>
          </a:xfrm>
          <a:custGeom>
            <a:avLst/>
            <a:gdLst/>
            <a:ahLst/>
            <a:cxnLst/>
            <a:rect l="l" t="t" r="r" b="b"/>
            <a:pathLst>
              <a:path w="588010" h="219075">
                <a:moveTo>
                  <a:pt x="587844" y="0"/>
                </a:moveTo>
                <a:lnTo>
                  <a:pt x="0" y="0"/>
                </a:lnTo>
                <a:lnTo>
                  <a:pt x="0" y="218630"/>
                </a:lnTo>
                <a:lnTo>
                  <a:pt x="587844" y="218630"/>
                </a:lnTo>
                <a:lnTo>
                  <a:pt x="587844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007188" y="6441579"/>
            <a:ext cx="556260" cy="219075"/>
          </a:xfrm>
          <a:custGeom>
            <a:avLst/>
            <a:gdLst/>
            <a:ahLst/>
            <a:cxnLst/>
            <a:rect l="l" t="t" r="r" b="b"/>
            <a:pathLst>
              <a:path w="556259" h="219075">
                <a:moveTo>
                  <a:pt x="555917" y="0"/>
                </a:moveTo>
                <a:lnTo>
                  <a:pt x="0" y="0"/>
                </a:lnTo>
                <a:lnTo>
                  <a:pt x="0" y="218630"/>
                </a:lnTo>
                <a:lnTo>
                  <a:pt x="555917" y="218630"/>
                </a:lnTo>
                <a:lnTo>
                  <a:pt x="555917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563106" y="6441579"/>
            <a:ext cx="619760" cy="219075"/>
          </a:xfrm>
          <a:custGeom>
            <a:avLst/>
            <a:gdLst/>
            <a:ahLst/>
            <a:cxnLst/>
            <a:rect l="l" t="t" r="r" b="b"/>
            <a:pathLst>
              <a:path w="619759" h="219075">
                <a:moveTo>
                  <a:pt x="619759" y="0"/>
                </a:moveTo>
                <a:lnTo>
                  <a:pt x="0" y="0"/>
                </a:lnTo>
                <a:lnTo>
                  <a:pt x="0" y="218630"/>
                </a:lnTo>
                <a:lnTo>
                  <a:pt x="619759" y="218630"/>
                </a:lnTo>
                <a:lnTo>
                  <a:pt x="619759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09777" y="6878853"/>
            <a:ext cx="2537460" cy="219075"/>
          </a:xfrm>
          <a:custGeom>
            <a:avLst/>
            <a:gdLst/>
            <a:ahLst/>
            <a:cxnLst/>
            <a:rect l="l" t="t" r="r" b="b"/>
            <a:pathLst>
              <a:path w="2537460" h="219075">
                <a:moveTo>
                  <a:pt x="2537460" y="0"/>
                </a:moveTo>
                <a:lnTo>
                  <a:pt x="0" y="0"/>
                </a:lnTo>
                <a:lnTo>
                  <a:pt x="0" y="218630"/>
                </a:lnTo>
                <a:lnTo>
                  <a:pt x="2537460" y="218630"/>
                </a:lnTo>
                <a:lnTo>
                  <a:pt x="253746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47238" y="6878853"/>
            <a:ext cx="1637030" cy="219075"/>
          </a:xfrm>
          <a:custGeom>
            <a:avLst/>
            <a:gdLst/>
            <a:ahLst/>
            <a:cxnLst/>
            <a:rect l="l" t="t" r="r" b="b"/>
            <a:pathLst>
              <a:path w="1637029" h="219075">
                <a:moveTo>
                  <a:pt x="1636776" y="0"/>
                </a:moveTo>
                <a:lnTo>
                  <a:pt x="0" y="0"/>
                </a:lnTo>
                <a:lnTo>
                  <a:pt x="0" y="218630"/>
                </a:lnTo>
                <a:lnTo>
                  <a:pt x="1636776" y="218630"/>
                </a:lnTo>
                <a:lnTo>
                  <a:pt x="1636776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684014" y="6878853"/>
            <a:ext cx="369570" cy="219075"/>
          </a:xfrm>
          <a:custGeom>
            <a:avLst/>
            <a:gdLst/>
            <a:ahLst/>
            <a:cxnLst/>
            <a:rect l="l" t="t" r="r" b="b"/>
            <a:pathLst>
              <a:path w="369570" h="219075">
                <a:moveTo>
                  <a:pt x="369570" y="0"/>
                </a:moveTo>
                <a:lnTo>
                  <a:pt x="0" y="0"/>
                </a:lnTo>
                <a:lnTo>
                  <a:pt x="0" y="218630"/>
                </a:lnTo>
                <a:lnTo>
                  <a:pt x="369570" y="218630"/>
                </a:lnTo>
                <a:lnTo>
                  <a:pt x="36957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053584" y="6878853"/>
            <a:ext cx="365760" cy="219075"/>
          </a:xfrm>
          <a:custGeom>
            <a:avLst/>
            <a:gdLst/>
            <a:ahLst/>
            <a:cxnLst/>
            <a:rect l="l" t="t" r="r" b="b"/>
            <a:pathLst>
              <a:path w="365760" h="219075">
                <a:moveTo>
                  <a:pt x="365760" y="0"/>
                </a:moveTo>
                <a:lnTo>
                  <a:pt x="0" y="0"/>
                </a:lnTo>
                <a:lnTo>
                  <a:pt x="0" y="218630"/>
                </a:lnTo>
                <a:lnTo>
                  <a:pt x="365760" y="218630"/>
                </a:lnTo>
                <a:lnTo>
                  <a:pt x="365760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419344" y="6878853"/>
            <a:ext cx="588010" cy="219075"/>
          </a:xfrm>
          <a:custGeom>
            <a:avLst/>
            <a:gdLst/>
            <a:ahLst/>
            <a:cxnLst/>
            <a:rect l="l" t="t" r="r" b="b"/>
            <a:pathLst>
              <a:path w="588010" h="219075">
                <a:moveTo>
                  <a:pt x="587844" y="0"/>
                </a:moveTo>
                <a:lnTo>
                  <a:pt x="0" y="0"/>
                </a:lnTo>
                <a:lnTo>
                  <a:pt x="0" y="218630"/>
                </a:lnTo>
                <a:lnTo>
                  <a:pt x="587844" y="218630"/>
                </a:lnTo>
                <a:lnTo>
                  <a:pt x="587844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007188" y="6878853"/>
            <a:ext cx="556260" cy="219075"/>
          </a:xfrm>
          <a:custGeom>
            <a:avLst/>
            <a:gdLst/>
            <a:ahLst/>
            <a:cxnLst/>
            <a:rect l="l" t="t" r="r" b="b"/>
            <a:pathLst>
              <a:path w="556259" h="219075">
                <a:moveTo>
                  <a:pt x="555917" y="0"/>
                </a:moveTo>
                <a:lnTo>
                  <a:pt x="0" y="0"/>
                </a:lnTo>
                <a:lnTo>
                  <a:pt x="0" y="218630"/>
                </a:lnTo>
                <a:lnTo>
                  <a:pt x="555917" y="218630"/>
                </a:lnTo>
                <a:lnTo>
                  <a:pt x="555917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563106" y="6878853"/>
            <a:ext cx="619760" cy="219075"/>
          </a:xfrm>
          <a:custGeom>
            <a:avLst/>
            <a:gdLst/>
            <a:ahLst/>
            <a:cxnLst/>
            <a:rect l="l" t="t" r="r" b="b"/>
            <a:pathLst>
              <a:path w="619759" h="219075">
                <a:moveTo>
                  <a:pt x="619759" y="0"/>
                </a:moveTo>
                <a:lnTo>
                  <a:pt x="0" y="0"/>
                </a:lnTo>
                <a:lnTo>
                  <a:pt x="0" y="218630"/>
                </a:lnTo>
                <a:lnTo>
                  <a:pt x="619759" y="218630"/>
                </a:lnTo>
                <a:lnTo>
                  <a:pt x="619759" y="0"/>
                </a:lnTo>
                <a:close/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09777" y="4578350"/>
            <a:ext cx="2537460" cy="0"/>
          </a:xfrm>
          <a:custGeom>
            <a:avLst/>
            <a:gdLst/>
            <a:ahLst/>
            <a:cxnLst/>
            <a:rect l="l" t="t" r="r" b="b"/>
            <a:pathLst>
              <a:path w="2537460" h="0">
                <a:moveTo>
                  <a:pt x="0" y="0"/>
                </a:moveTo>
                <a:lnTo>
                  <a:pt x="2537460" y="0"/>
                </a:lnTo>
              </a:path>
            </a:pathLst>
          </a:custGeom>
          <a:ln w="12700">
            <a:solidFill>
              <a:srgbClr val="1CBE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047238" y="4578350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 h="0">
                <a:moveTo>
                  <a:pt x="0" y="0"/>
                </a:moveTo>
                <a:lnTo>
                  <a:pt x="1636776" y="0"/>
                </a:lnTo>
              </a:path>
            </a:pathLst>
          </a:custGeom>
          <a:ln w="12700">
            <a:solidFill>
              <a:srgbClr val="1CBE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684014" y="4578350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 h="0">
                <a:moveTo>
                  <a:pt x="0" y="0"/>
                </a:moveTo>
                <a:lnTo>
                  <a:pt x="369570" y="0"/>
                </a:lnTo>
              </a:path>
            </a:pathLst>
          </a:custGeom>
          <a:ln w="12700">
            <a:solidFill>
              <a:srgbClr val="1CBE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053584" y="4578350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 h="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2700">
            <a:solidFill>
              <a:srgbClr val="1CBE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419344" y="4578350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 h="0">
                <a:moveTo>
                  <a:pt x="0" y="0"/>
                </a:moveTo>
                <a:lnTo>
                  <a:pt x="587844" y="0"/>
                </a:lnTo>
              </a:path>
            </a:pathLst>
          </a:custGeom>
          <a:ln w="12700">
            <a:solidFill>
              <a:srgbClr val="1CBE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007185" y="4578350"/>
            <a:ext cx="556260" cy="0"/>
          </a:xfrm>
          <a:custGeom>
            <a:avLst/>
            <a:gdLst/>
            <a:ahLst/>
            <a:cxnLst/>
            <a:rect l="l" t="t" r="r" b="b"/>
            <a:pathLst>
              <a:path w="556259" h="0">
                <a:moveTo>
                  <a:pt x="0" y="0"/>
                </a:moveTo>
                <a:lnTo>
                  <a:pt x="555917" y="0"/>
                </a:lnTo>
              </a:path>
            </a:pathLst>
          </a:custGeom>
          <a:ln w="12700">
            <a:solidFill>
              <a:srgbClr val="1CBE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563106" y="4578350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 h="0">
                <a:moveTo>
                  <a:pt x="0" y="0"/>
                </a:moveTo>
                <a:lnTo>
                  <a:pt x="619760" y="0"/>
                </a:lnTo>
              </a:path>
            </a:pathLst>
          </a:custGeom>
          <a:ln w="12700">
            <a:solidFill>
              <a:srgbClr val="1CBE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419344" y="4846320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 h="0">
                <a:moveTo>
                  <a:pt x="0" y="0"/>
                </a:moveTo>
                <a:lnTo>
                  <a:pt x="587844" y="0"/>
                </a:lnTo>
              </a:path>
            </a:pathLst>
          </a:custGeom>
          <a:ln w="6350">
            <a:solidFill>
              <a:srgbClr val="1CBE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007185" y="4846320"/>
            <a:ext cx="556260" cy="0"/>
          </a:xfrm>
          <a:custGeom>
            <a:avLst/>
            <a:gdLst/>
            <a:ahLst/>
            <a:cxnLst/>
            <a:rect l="l" t="t" r="r" b="b"/>
            <a:pathLst>
              <a:path w="556259" h="0">
                <a:moveTo>
                  <a:pt x="0" y="0"/>
                </a:moveTo>
                <a:lnTo>
                  <a:pt x="555917" y="0"/>
                </a:lnTo>
              </a:path>
            </a:pathLst>
          </a:custGeom>
          <a:ln w="6350">
            <a:solidFill>
              <a:srgbClr val="1CBE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563106" y="4846320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 h="0">
                <a:moveTo>
                  <a:pt x="0" y="0"/>
                </a:moveTo>
                <a:lnTo>
                  <a:pt x="619760" y="0"/>
                </a:lnTo>
              </a:path>
            </a:pathLst>
          </a:custGeom>
          <a:ln w="6350">
            <a:solidFill>
              <a:srgbClr val="1CBE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547877" y="4647013"/>
            <a:ext cx="6646545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35" b="1">
                <a:solidFill>
                  <a:srgbClr val="1CBECA"/>
                </a:solidFill>
                <a:latin typeface="Arial"/>
                <a:cs typeface="Arial"/>
              </a:rPr>
              <a:t>Product</a:t>
            </a:r>
            <a:r>
              <a:rPr dirty="0" sz="950" spc="-15" b="1">
                <a:solidFill>
                  <a:srgbClr val="1CBECA"/>
                </a:solidFill>
                <a:latin typeface="Arial"/>
                <a:cs typeface="Arial"/>
              </a:rPr>
              <a:t>s</a:t>
            </a:r>
            <a:r>
              <a:rPr dirty="0" sz="950" spc="-75" b="1">
                <a:solidFill>
                  <a:srgbClr val="1CBECA"/>
                </a:solidFill>
                <a:latin typeface="Arial"/>
                <a:cs typeface="Arial"/>
              </a:rPr>
              <a:t> </a:t>
            </a:r>
            <a:r>
              <a:rPr dirty="0" sz="950" spc="-20" b="1">
                <a:solidFill>
                  <a:srgbClr val="1CBECA"/>
                </a:solidFill>
                <a:latin typeface="Arial"/>
                <a:cs typeface="Arial"/>
              </a:rPr>
              <a:t>whic</a:t>
            </a:r>
            <a:r>
              <a:rPr dirty="0" sz="950" spc="5" b="1">
                <a:solidFill>
                  <a:srgbClr val="1CBECA"/>
                </a:solidFill>
                <a:latin typeface="Arial"/>
                <a:cs typeface="Arial"/>
              </a:rPr>
              <a:t>h</a:t>
            </a:r>
            <a:r>
              <a:rPr dirty="0" sz="950" spc="-75" b="1">
                <a:solidFill>
                  <a:srgbClr val="1CBECA"/>
                </a:solidFill>
                <a:latin typeface="Arial"/>
                <a:cs typeface="Arial"/>
              </a:rPr>
              <a:t> </a:t>
            </a:r>
            <a:r>
              <a:rPr dirty="0" sz="950" spc="-35" b="1">
                <a:solidFill>
                  <a:srgbClr val="1CBECA"/>
                </a:solidFill>
                <a:latin typeface="Arial"/>
                <a:cs typeface="Arial"/>
              </a:rPr>
              <a:t>hav</a:t>
            </a:r>
            <a:r>
              <a:rPr dirty="0" sz="950" spc="-15" b="1">
                <a:solidFill>
                  <a:srgbClr val="1CBECA"/>
                </a:solidFill>
                <a:latin typeface="Arial"/>
                <a:cs typeface="Arial"/>
              </a:rPr>
              <a:t>e</a:t>
            </a:r>
            <a:r>
              <a:rPr dirty="0" sz="950" spc="-75" b="1">
                <a:solidFill>
                  <a:srgbClr val="1CBECA"/>
                </a:solidFill>
                <a:latin typeface="Arial"/>
                <a:cs typeface="Arial"/>
              </a:rPr>
              <a:t> </a:t>
            </a:r>
            <a:r>
              <a:rPr dirty="0" sz="950" spc="-15" b="1">
                <a:solidFill>
                  <a:srgbClr val="1CBECA"/>
                </a:solidFill>
                <a:latin typeface="Arial"/>
                <a:cs typeface="Arial"/>
              </a:rPr>
              <a:t>thir</a:t>
            </a:r>
            <a:r>
              <a:rPr dirty="0" sz="950" spc="10" b="1">
                <a:solidFill>
                  <a:srgbClr val="1CBECA"/>
                </a:solidFill>
                <a:latin typeface="Arial"/>
                <a:cs typeface="Arial"/>
              </a:rPr>
              <a:t>d</a:t>
            </a:r>
            <a:r>
              <a:rPr dirty="0" sz="950" spc="-75" b="1">
                <a:solidFill>
                  <a:srgbClr val="1CBECA"/>
                </a:solidFill>
                <a:latin typeface="Arial"/>
                <a:cs typeface="Arial"/>
              </a:rPr>
              <a:t> </a:t>
            </a:r>
            <a:r>
              <a:rPr dirty="0" sz="950" spc="-25" b="1">
                <a:solidFill>
                  <a:srgbClr val="1CBECA"/>
                </a:solidFill>
                <a:latin typeface="Arial"/>
                <a:cs typeface="Arial"/>
              </a:rPr>
              <a:t>part</a:t>
            </a:r>
            <a:r>
              <a:rPr dirty="0" sz="950" spc="-5" b="1">
                <a:solidFill>
                  <a:srgbClr val="1CBECA"/>
                </a:solidFill>
                <a:latin typeface="Arial"/>
                <a:cs typeface="Arial"/>
              </a:rPr>
              <a:t>y</a:t>
            </a:r>
            <a:r>
              <a:rPr dirty="0" sz="950" spc="-75" b="1">
                <a:solidFill>
                  <a:srgbClr val="1CBECA"/>
                </a:solidFill>
                <a:latin typeface="Arial"/>
                <a:cs typeface="Arial"/>
              </a:rPr>
              <a:t> </a:t>
            </a:r>
            <a:r>
              <a:rPr dirty="0" sz="950" spc="-20" b="1">
                <a:solidFill>
                  <a:srgbClr val="1CBECA"/>
                </a:solidFill>
                <a:latin typeface="Arial"/>
                <a:cs typeface="Arial"/>
              </a:rPr>
              <a:t>certi</a:t>
            </a:r>
            <a:r>
              <a:rPr dirty="0" sz="950" spc="-10" b="1">
                <a:solidFill>
                  <a:srgbClr val="1CBECA"/>
                </a:solidFill>
                <a:latin typeface="Arial"/>
                <a:cs typeface="Arial"/>
              </a:rPr>
              <a:t>fi</a:t>
            </a:r>
            <a:r>
              <a:rPr dirty="0" sz="950" spc="-40" b="1">
                <a:solidFill>
                  <a:srgbClr val="1CBECA"/>
                </a:solidFill>
                <a:latin typeface="Arial"/>
                <a:cs typeface="Arial"/>
              </a:rPr>
              <a:t>c</a:t>
            </a:r>
            <a:r>
              <a:rPr dirty="0" sz="950" spc="-45" b="1">
                <a:solidFill>
                  <a:srgbClr val="1CBECA"/>
                </a:solidFill>
                <a:latin typeface="Arial"/>
                <a:cs typeface="Arial"/>
              </a:rPr>
              <a:t>a</a:t>
            </a:r>
            <a:r>
              <a:rPr dirty="0" sz="950" spc="-30" b="1">
                <a:solidFill>
                  <a:srgbClr val="1CBECA"/>
                </a:solidFill>
                <a:latin typeface="Arial"/>
                <a:cs typeface="Arial"/>
              </a:rPr>
              <a:t>tion</a:t>
            </a:r>
            <a:r>
              <a:rPr dirty="0" sz="950" spc="-15" b="1">
                <a:solidFill>
                  <a:srgbClr val="1CBECA"/>
                </a:solidFill>
                <a:latin typeface="Arial"/>
                <a:cs typeface="Arial"/>
              </a:rPr>
              <a:t>s</a:t>
            </a:r>
            <a:r>
              <a:rPr dirty="0" sz="950" spc="-75" b="1">
                <a:solidFill>
                  <a:srgbClr val="1CBECA"/>
                </a:solidFill>
                <a:latin typeface="Arial"/>
                <a:cs typeface="Arial"/>
              </a:rPr>
              <a:t> </a:t>
            </a:r>
            <a:r>
              <a:rPr dirty="0" sz="950" spc="-30" b="1">
                <a:solidFill>
                  <a:srgbClr val="1CBECA"/>
                </a:solidFill>
                <a:latin typeface="Arial"/>
                <a:cs typeface="Arial"/>
              </a:rPr>
              <a:t>an</a:t>
            </a:r>
            <a:r>
              <a:rPr dirty="0" sz="950" spc="-10" b="1">
                <a:solidFill>
                  <a:srgbClr val="1CBECA"/>
                </a:solidFill>
                <a:latin typeface="Arial"/>
                <a:cs typeface="Arial"/>
              </a:rPr>
              <a:t>d</a:t>
            </a:r>
            <a:r>
              <a:rPr dirty="0" sz="950" spc="-75" b="1">
                <a:solidFill>
                  <a:srgbClr val="1CBECA"/>
                </a:solidFill>
                <a:latin typeface="Arial"/>
                <a:cs typeface="Arial"/>
              </a:rPr>
              <a:t> </a:t>
            </a:r>
            <a:r>
              <a:rPr dirty="0" sz="950" spc="-5" b="1">
                <a:solidFill>
                  <a:srgbClr val="1CBECA"/>
                </a:solidFill>
                <a:latin typeface="Arial"/>
                <a:cs typeface="Arial"/>
              </a:rPr>
              <a:t>mee</a:t>
            </a:r>
            <a:r>
              <a:rPr dirty="0" sz="950" spc="5" b="1">
                <a:solidFill>
                  <a:srgbClr val="1CBECA"/>
                </a:solidFill>
                <a:latin typeface="Arial"/>
                <a:cs typeface="Arial"/>
              </a:rPr>
              <a:t>t</a:t>
            </a:r>
            <a:r>
              <a:rPr dirty="0" sz="950" spc="-75" b="1">
                <a:solidFill>
                  <a:srgbClr val="1CBECA"/>
                </a:solidFill>
                <a:latin typeface="Arial"/>
                <a:cs typeface="Arial"/>
              </a:rPr>
              <a:t> </a:t>
            </a:r>
            <a:r>
              <a:rPr dirty="0" sz="950" spc="-90" b="1">
                <a:solidFill>
                  <a:srgbClr val="1CBECA"/>
                </a:solidFill>
                <a:latin typeface="Arial"/>
                <a:cs typeface="Arial"/>
              </a:rPr>
              <a:t>E</a:t>
            </a:r>
            <a:r>
              <a:rPr dirty="0" sz="950" spc="-110" b="1">
                <a:solidFill>
                  <a:srgbClr val="1CBECA"/>
                </a:solidFill>
                <a:latin typeface="Arial"/>
                <a:cs typeface="Arial"/>
              </a:rPr>
              <a:t>P</a:t>
            </a:r>
            <a:r>
              <a:rPr dirty="0" sz="950" spc="-85" b="1">
                <a:solidFill>
                  <a:srgbClr val="1CBECA"/>
                </a:solidFill>
                <a:latin typeface="Arial"/>
                <a:cs typeface="Arial"/>
              </a:rPr>
              <a:t>A</a:t>
            </a:r>
            <a:r>
              <a:rPr dirty="0" sz="950" spc="-75" b="1">
                <a:solidFill>
                  <a:srgbClr val="1CBECA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1CBECA"/>
                </a:solidFill>
                <a:latin typeface="Arial"/>
                <a:cs typeface="Arial"/>
              </a:rPr>
              <a:t>standards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tabLst>
                <a:tab pos="567690" algn="l"/>
              </a:tabLst>
            </a:pPr>
            <a:r>
              <a:rPr dirty="0" sz="700" spc="-75" b="1">
                <a:latin typeface="Arial"/>
                <a:cs typeface="Arial"/>
              </a:rPr>
              <a:t>E</a:t>
            </a:r>
            <a:r>
              <a:rPr dirty="0" sz="700" spc="-15" b="1">
                <a:latin typeface="Arial"/>
                <a:cs typeface="Arial"/>
              </a:rPr>
              <a:t>C</a:t>
            </a:r>
            <a:r>
              <a:rPr dirty="0" sz="700" spc="-25" b="1">
                <a:latin typeface="Arial"/>
                <a:cs typeface="Arial"/>
              </a:rPr>
              <a:t>O</a:t>
            </a:r>
            <a:r>
              <a:rPr dirty="0" sz="700" spc="-35" b="1">
                <a:latin typeface="Arial"/>
                <a:cs typeface="Arial"/>
              </a:rPr>
              <a:t>L</a:t>
            </a:r>
            <a:r>
              <a:rPr dirty="0" sz="700" b="1">
                <a:latin typeface="Arial"/>
                <a:cs typeface="Arial"/>
              </a:rPr>
              <a:t>OG</a:t>
            </a:r>
            <a:r>
              <a:rPr dirty="0" sz="700" spc="10" b="1">
                <a:latin typeface="Arial"/>
                <a:cs typeface="Arial"/>
              </a:rPr>
              <a:t>O</a:t>
            </a:r>
            <a:r>
              <a:rPr dirty="0" sz="700" b="1">
                <a:latin typeface="Arial"/>
                <a:cs typeface="Arial"/>
              </a:rPr>
              <a:t>	</a:t>
            </a:r>
            <a:r>
              <a:rPr dirty="0" sz="700" spc="-5" b="1">
                <a:latin typeface="Arial"/>
                <a:cs typeface="Arial"/>
              </a:rPr>
              <a:t>Green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25" b="1">
                <a:latin typeface="Arial"/>
                <a:cs typeface="Arial"/>
              </a:rPr>
              <a:t>Seal</a:t>
            </a:r>
            <a:r>
              <a:rPr dirty="0" sz="700" b="1">
                <a:latin typeface="Arial"/>
                <a:cs typeface="Arial"/>
              </a:rPr>
              <a:t> </a:t>
            </a:r>
            <a:r>
              <a:rPr dirty="0" sz="700" spc="4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GreenHa</a:t>
            </a:r>
            <a:r>
              <a:rPr dirty="0" sz="700" spc="5" b="1">
                <a:latin typeface="Arial"/>
                <a:cs typeface="Arial"/>
              </a:rPr>
              <a:t>r</a:t>
            </a:r>
            <a:r>
              <a:rPr dirty="0" sz="700" spc="-5" b="1">
                <a:latin typeface="Arial"/>
                <a:cs typeface="Arial"/>
              </a:rPr>
              <a:t>vest*</a:t>
            </a:r>
            <a:endParaRPr sz="7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826351" y="5200009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39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188004" y="5191715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4" h="95885">
                <a:moveTo>
                  <a:pt x="58611" y="0"/>
                </a:moveTo>
                <a:lnTo>
                  <a:pt x="15673" y="13069"/>
                </a:lnTo>
                <a:lnTo>
                  <a:pt x="0" y="46814"/>
                </a:lnTo>
                <a:lnTo>
                  <a:pt x="2102" y="61248"/>
                </a:lnTo>
                <a:lnTo>
                  <a:pt x="28681" y="91633"/>
                </a:lnTo>
                <a:lnTo>
                  <a:pt x="48459" y="95848"/>
                </a:lnTo>
                <a:lnTo>
                  <a:pt x="62713" y="93719"/>
                </a:lnTo>
                <a:lnTo>
                  <a:pt x="75285" y="87756"/>
                </a:lnTo>
                <a:lnTo>
                  <a:pt x="85543" y="78592"/>
                </a:lnTo>
                <a:lnTo>
                  <a:pt x="92852" y="66862"/>
                </a:lnTo>
                <a:lnTo>
                  <a:pt x="96578" y="53199"/>
                </a:lnTo>
                <a:lnTo>
                  <a:pt x="94846" y="37241"/>
                </a:lnTo>
                <a:lnTo>
                  <a:pt x="89647" y="23600"/>
                </a:lnTo>
                <a:lnTo>
                  <a:pt x="81518" y="12618"/>
                </a:lnTo>
                <a:lnTo>
                  <a:pt x="70994" y="4637"/>
                </a:lnTo>
                <a:lnTo>
                  <a:pt x="58611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683575" y="5200009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39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826351" y="5418642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39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188004" y="5410348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4" h="95885">
                <a:moveTo>
                  <a:pt x="58611" y="0"/>
                </a:moveTo>
                <a:lnTo>
                  <a:pt x="15673" y="13069"/>
                </a:lnTo>
                <a:lnTo>
                  <a:pt x="0" y="46814"/>
                </a:lnTo>
                <a:lnTo>
                  <a:pt x="2102" y="61248"/>
                </a:lnTo>
                <a:lnTo>
                  <a:pt x="28681" y="91633"/>
                </a:lnTo>
                <a:lnTo>
                  <a:pt x="48459" y="95848"/>
                </a:lnTo>
                <a:lnTo>
                  <a:pt x="62713" y="93719"/>
                </a:lnTo>
                <a:lnTo>
                  <a:pt x="75285" y="87756"/>
                </a:lnTo>
                <a:lnTo>
                  <a:pt x="85543" y="78592"/>
                </a:lnTo>
                <a:lnTo>
                  <a:pt x="92852" y="66862"/>
                </a:lnTo>
                <a:lnTo>
                  <a:pt x="96578" y="53199"/>
                </a:lnTo>
                <a:lnTo>
                  <a:pt x="94846" y="37241"/>
                </a:lnTo>
                <a:lnTo>
                  <a:pt x="89647" y="23600"/>
                </a:lnTo>
                <a:lnTo>
                  <a:pt x="81518" y="12618"/>
                </a:lnTo>
                <a:lnTo>
                  <a:pt x="70994" y="4637"/>
                </a:lnTo>
                <a:lnTo>
                  <a:pt x="58611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683575" y="5418642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39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826351" y="5637276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39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188004" y="5628981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4" h="95885">
                <a:moveTo>
                  <a:pt x="58611" y="0"/>
                </a:moveTo>
                <a:lnTo>
                  <a:pt x="15673" y="13069"/>
                </a:lnTo>
                <a:lnTo>
                  <a:pt x="0" y="46814"/>
                </a:lnTo>
                <a:lnTo>
                  <a:pt x="2102" y="61248"/>
                </a:lnTo>
                <a:lnTo>
                  <a:pt x="28681" y="91633"/>
                </a:lnTo>
                <a:lnTo>
                  <a:pt x="48459" y="95848"/>
                </a:lnTo>
                <a:lnTo>
                  <a:pt x="62713" y="93719"/>
                </a:lnTo>
                <a:lnTo>
                  <a:pt x="75285" y="87756"/>
                </a:lnTo>
                <a:lnTo>
                  <a:pt x="85543" y="78592"/>
                </a:lnTo>
                <a:lnTo>
                  <a:pt x="92852" y="66862"/>
                </a:lnTo>
                <a:lnTo>
                  <a:pt x="96578" y="53199"/>
                </a:lnTo>
                <a:lnTo>
                  <a:pt x="94846" y="37241"/>
                </a:lnTo>
                <a:lnTo>
                  <a:pt x="89647" y="23600"/>
                </a:lnTo>
                <a:lnTo>
                  <a:pt x="81518" y="12618"/>
                </a:lnTo>
                <a:lnTo>
                  <a:pt x="70994" y="4637"/>
                </a:lnTo>
                <a:lnTo>
                  <a:pt x="58611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683575" y="5637276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39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826351" y="5855909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39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188004" y="5847614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4" h="95885">
                <a:moveTo>
                  <a:pt x="58611" y="0"/>
                </a:moveTo>
                <a:lnTo>
                  <a:pt x="15673" y="13069"/>
                </a:lnTo>
                <a:lnTo>
                  <a:pt x="0" y="46814"/>
                </a:lnTo>
                <a:lnTo>
                  <a:pt x="2102" y="61248"/>
                </a:lnTo>
                <a:lnTo>
                  <a:pt x="28681" y="91633"/>
                </a:lnTo>
                <a:lnTo>
                  <a:pt x="48459" y="95848"/>
                </a:lnTo>
                <a:lnTo>
                  <a:pt x="62713" y="93719"/>
                </a:lnTo>
                <a:lnTo>
                  <a:pt x="75285" y="87756"/>
                </a:lnTo>
                <a:lnTo>
                  <a:pt x="85543" y="78592"/>
                </a:lnTo>
                <a:lnTo>
                  <a:pt x="92852" y="66862"/>
                </a:lnTo>
                <a:lnTo>
                  <a:pt x="96578" y="53199"/>
                </a:lnTo>
                <a:lnTo>
                  <a:pt x="94846" y="37241"/>
                </a:lnTo>
                <a:lnTo>
                  <a:pt x="89647" y="23600"/>
                </a:lnTo>
                <a:lnTo>
                  <a:pt x="81518" y="12618"/>
                </a:lnTo>
                <a:lnTo>
                  <a:pt x="70994" y="4637"/>
                </a:lnTo>
                <a:lnTo>
                  <a:pt x="58611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683575" y="5855909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39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826351" y="6074542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39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188004" y="6066246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4" h="95885">
                <a:moveTo>
                  <a:pt x="58611" y="0"/>
                </a:moveTo>
                <a:lnTo>
                  <a:pt x="15672" y="13065"/>
                </a:lnTo>
                <a:lnTo>
                  <a:pt x="0" y="46815"/>
                </a:lnTo>
                <a:lnTo>
                  <a:pt x="2102" y="61249"/>
                </a:lnTo>
                <a:lnTo>
                  <a:pt x="28681" y="91634"/>
                </a:lnTo>
                <a:lnTo>
                  <a:pt x="48459" y="95849"/>
                </a:lnTo>
                <a:lnTo>
                  <a:pt x="62713" y="93720"/>
                </a:lnTo>
                <a:lnTo>
                  <a:pt x="75285" y="87756"/>
                </a:lnTo>
                <a:lnTo>
                  <a:pt x="85543" y="78592"/>
                </a:lnTo>
                <a:lnTo>
                  <a:pt x="92852" y="66862"/>
                </a:lnTo>
                <a:lnTo>
                  <a:pt x="96578" y="53199"/>
                </a:lnTo>
                <a:lnTo>
                  <a:pt x="94846" y="37237"/>
                </a:lnTo>
                <a:lnTo>
                  <a:pt x="89647" y="23595"/>
                </a:lnTo>
                <a:lnTo>
                  <a:pt x="81518" y="12614"/>
                </a:lnTo>
                <a:lnTo>
                  <a:pt x="70994" y="4635"/>
                </a:lnTo>
                <a:lnTo>
                  <a:pt x="58611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830540" y="6074542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90" h="78739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3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90" h="78739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4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7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826351" y="6293175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39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188004" y="6284879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4" h="95885">
                <a:moveTo>
                  <a:pt x="58611" y="0"/>
                </a:moveTo>
                <a:lnTo>
                  <a:pt x="15672" y="13065"/>
                </a:lnTo>
                <a:lnTo>
                  <a:pt x="0" y="46815"/>
                </a:lnTo>
                <a:lnTo>
                  <a:pt x="2102" y="61249"/>
                </a:lnTo>
                <a:lnTo>
                  <a:pt x="28681" y="91634"/>
                </a:lnTo>
                <a:lnTo>
                  <a:pt x="48459" y="95849"/>
                </a:lnTo>
                <a:lnTo>
                  <a:pt x="62713" y="93720"/>
                </a:lnTo>
                <a:lnTo>
                  <a:pt x="75285" y="87756"/>
                </a:lnTo>
                <a:lnTo>
                  <a:pt x="85543" y="78592"/>
                </a:lnTo>
                <a:lnTo>
                  <a:pt x="92852" y="66862"/>
                </a:lnTo>
                <a:lnTo>
                  <a:pt x="96578" y="53199"/>
                </a:lnTo>
                <a:lnTo>
                  <a:pt x="94846" y="37237"/>
                </a:lnTo>
                <a:lnTo>
                  <a:pt x="89647" y="23595"/>
                </a:lnTo>
                <a:lnTo>
                  <a:pt x="81518" y="12614"/>
                </a:lnTo>
                <a:lnTo>
                  <a:pt x="70994" y="4635"/>
                </a:lnTo>
                <a:lnTo>
                  <a:pt x="58611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683575" y="6293175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39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826351" y="6511807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40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40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188004" y="6503513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4" h="95884">
                <a:moveTo>
                  <a:pt x="58611" y="0"/>
                </a:moveTo>
                <a:lnTo>
                  <a:pt x="15672" y="13065"/>
                </a:lnTo>
                <a:lnTo>
                  <a:pt x="0" y="46815"/>
                </a:lnTo>
                <a:lnTo>
                  <a:pt x="2102" y="61249"/>
                </a:lnTo>
                <a:lnTo>
                  <a:pt x="28681" y="91634"/>
                </a:lnTo>
                <a:lnTo>
                  <a:pt x="48459" y="95849"/>
                </a:lnTo>
                <a:lnTo>
                  <a:pt x="62713" y="93720"/>
                </a:lnTo>
                <a:lnTo>
                  <a:pt x="75285" y="87756"/>
                </a:lnTo>
                <a:lnTo>
                  <a:pt x="85543" y="78592"/>
                </a:lnTo>
                <a:lnTo>
                  <a:pt x="92852" y="66862"/>
                </a:lnTo>
                <a:lnTo>
                  <a:pt x="96578" y="53199"/>
                </a:lnTo>
                <a:lnTo>
                  <a:pt x="94846" y="37237"/>
                </a:lnTo>
                <a:lnTo>
                  <a:pt x="89647" y="23595"/>
                </a:lnTo>
                <a:lnTo>
                  <a:pt x="81518" y="12614"/>
                </a:lnTo>
                <a:lnTo>
                  <a:pt x="70994" y="4635"/>
                </a:lnTo>
                <a:lnTo>
                  <a:pt x="58611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670817" y="6511807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40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40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830540" y="6511807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90" h="78740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3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90" h="78740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4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7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242698" y="6730441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40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40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670817" y="6949074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40">
                <a:moveTo>
                  <a:pt x="18249" y="24066"/>
                </a:moveTo>
                <a:lnTo>
                  <a:pt x="11023" y="24066"/>
                </a:lnTo>
                <a:lnTo>
                  <a:pt x="7645" y="25628"/>
                </a:lnTo>
                <a:lnTo>
                  <a:pt x="1524" y="31851"/>
                </a:lnTo>
                <a:lnTo>
                  <a:pt x="0" y="35242"/>
                </a:lnTo>
                <a:lnTo>
                  <a:pt x="113" y="47688"/>
                </a:lnTo>
                <a:lnTo>
                  <a:pt x="15201" y="78181"/>
                </a:lnTo>
                <a:lnTo>
                  <a:pt x="19367" y="78181"/>
                </a:lnTo>
                <a:lnTo>
                  <a:pt x="22847" y="76174"/>
                </a:lnTo>
                <a:lnTo>
                  <a:pt x="32702" y="68135"/>
                </a:lnTo>
                <a:lnTo>
                  <a:pt x="38671" y="62433"/>
                </a:lnTo>
                <a:lnTo>
                  <a:pt x="51744" y="48666"/>
                </a:lnTo>
                <a:lnTo>
                  <a:pt x="24917" y="48666"/>
                </a:lnTo>
                <a:lnTo>
                  <a:pt x="23901" y="47688"/>
                </a:lnTo>
                <a:lnTo>
                  <a:pt x="22402" y="43776"/>
                </a:lnTo>
                <a:lnTo>
                  <a:pt x="21755" y="40322"/>
                </a:lnTo>
                <a:lnTo>
                  <a:pt x="21169" y="35242"/>
                </a:lnTo>
                <a:lnTo>
                  <a:pt x="20345" y="27292"/>
                </a:lnTo>
                <a:lnTo>
                  <a:pt x="18249" y="24066"/>
                </a:lnTo>
                <a:close/>
              </a:path>
              <a:path w="85089" h="78740">
                <a:moveTo>
                  <a:pt x="82816" y="0"/>
                </a:moveTo>
                <a:lnTo>
                  <a:pt x="80073" y="0"/>
                </a:lnTo>
                <a:lnTo>
                  <a:pt x="78181" y="723"/>
                </a:lnTo>
                <a:lnTo>
                  <a:pt x="73698" y="3644"/>
                </a:lnTo>
                <a:lnTo>
                  <a:pt x="71132" y="5816"/>
                </a:lnTo>
                <a:lnTo>
                  <a:pt x="32385" y="44208"/>
                </a:lnTo>
                <a:lnTo>
                  <a:pt x="30645" y="45783"/>
                </a:lnTo>
                <a:lnTo>
                  <a:pt x="27724" y="48094"/>
                </a:lnTo>
                <a:lnTo>
                  <a:pt x="26733" y="48666"/>
                </a:lnTo>
                <a:lnTo>
                  <a:pt x="51744" y="48666"/>
                </a:lnTo>
                <a:lnTo>
                  <a:pt x="78651" y="20332"/>
                </a:lnTo>
                <a:lnTo>
                  <a:pt x="79248" y="19748"/>
                </a:lnTo>
                <a:lnTo>
                  <a:pt x="83019" y="15798"/>
                </a:lnTo>
                <a:lnTo>
                  <a:pt x="84899" y="11734"/>
                </a:lnTo>
                <a:lnTo>
                  <a:pt x="84886" y="3644"/>
                </a:lnTo>
                <a:lnTo>
                  <a:pt x="84645" y="2222"/>
                </a:lnTo>
                <a:lnTo>
                  <a:pt x="83654" y="444"/>
                </a:lnTo>
                <a:lnTo>
                  <a:pt x="8281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5860791" y="7309471"/>
            <a:ext cx="1306830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GreenHarvest</a:t>
            </a:r>
            <a:r>
              <a:rPr dirty="0" sz="550" spc="-10">
                <a:latin typeface="Calibri"/>
                <a:cs typeface="Calibri"/>
              </a:rPr>
              <a:t>*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product</a:t>
            </a:r>
            <a:r>
              <a:rPr dirty="0" sz="550" spc="-5">
                <a:latin typeface="Calibri"/>
                <a:cs typeface="Calibri"/>
              </a:rPr>
              <a:t>s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contai</a:t>
            </a:r>
            <a:r>
              <a:rPr dirty="0" sz="550" spc="-5">
                <a:latin typeface="Calibri"/>
                <a:cs typeface="Calibri"/>
              </a:rPr>
              <a:t>n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30">
                <a:latin typeface="Calibri"/>
                <a:cs typeface="Calibri"/>
              </a:rPr>
              <a:t>20</a:t>
            </a:r>
            <a:r>
              <a:rPr dirty="0" sz="550" spc="-15">
                <a:latin typeface="Calibri"/>
                <a:cs typeface="Calibri"/>
              </a:rPr>
              <a:t>%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Plan</a:t>
            </a:r>
            <a:r>
              <a:rPr dirty="0" sz="550" spc="-5">
                <a:latin typeface="Calibri"/>
                <a:cs typeface="Calibri"/>
              </a:rPr>
              <a:t>t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25">
                <a:latin typeface="Calibri"/>
                <a:cs typeface="Calibri"/>
              </a:rPr>
              <a:t>Fiber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404278" y="7307935"/>
            <a:ext cx="1253490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06100"/>
              </a:lnSpc>
            </a:pPr>
            <a:r>
              <a:rPr dirty="0" sz="550" spc="-15">
                <a:latin typeface="Calibri"/>
                <a:cs typeface="Calibri"/>
              </a:rPr>
              <a:t>Product</a:t>
            </a:r>
            <a:r>
              <a:rPr dirty="0" sz="550">
                <a:latin typeface="Calibri"/>
                <a:cs typeface="Calibri"/>
              </a:rPr>
              <a:t>s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35">
                <a:latin typeface="Calibri"/>
                <a:cs typeface="Calibri"/>
              </a:rPr>
              <a:t>mee</a:t>
            </a:r>
            <a:r>
              <a:rPr dirty="0" sz="550" spc="-15">
                <a:latin typeface="Calibri"/>
                <a:cs typeface="Calibri"/>
              </a:rPr>
              <a:t>t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25">
                <a:latin typeface="Calibri"/>
                <a:cs typeface="Calibri"/>
              </a:rPr>
              <a:t>Gree</a:t>
            </a:r>
            <a:r>
              <a:rPr dirty="0" sz="550" spc="-10">
                <a:latin typeface="Calibri"/>
                <a:cs typeface="Calibri"/>
              </a:rPr>
              <a:t>n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>
                <a:latin typeface="Calibri"/>
                <a:cs typeface="Calibri"/>
              </a:rPr>
              <a:t>Seal</a:t>
            </a:r>
            <a:r>
              <a:rPr dirty="0" baseline="37037" sz="450" spc="-7">
                <a:latin typeface="Calibri"/>
                <a:cs typeface="Calibri"/>
              </a:rPr>
              <a:t>T</a:t>
            </a:r>
            <a:r>
              <a:rPr dirty="0" baseline="37037" sz="450" spc="22">
                <a:latin typeface="Calibri"/>
                <a:cs typeface="Calibri"/>
              </a:rPr>
              <a:t>M</a:t>
            </a:r>
            <a:r>
              <a:rPr dirty="0" baseline="37037" sz="450" spc="-15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Standar</a:t>
            </a:r>
            <a:r>
              <a:rPr dirty="0" sz="550" spc="-5">
                <a:latin typeface="Calibri"/>
                <a:cs typeface="Calibri"/>
              </a:rPr>
              <a:t>d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GS-41A,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5">
                <a:latin typeface="Calibri"/>
                <a:cs typeface="Calibri"/>
              </a:rPr>
              <a:t>se</a:t>
            </a:r>
            <a:r>
              <a:rPr dirty="0" sz="550" spc="10">
                <a:latin typeface="Calibri"/>
                <a:cs typeface="Calibri"/>
              </a:rPr>
              <a:t>e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bac</a:t>
            </a:r>
            <a:r>
              <a:rPr dirty="0" sz="550" spc="5">
                <a:latin typeface="Calibri"/>
                <a:cs typeface="Calibri"/>
              </a:rPr>
              <a:t>k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15">
                <a:latin typeface="Calibri"/>
                <a:cs typeface="Calibri"/>
              </a:rPr>
              <a:t>cove</a:t>
            </a:r>
            <a:r>
              <a:rPr dirty="0" sz="550">
                <a:latin typeface="Calibri"/>
                <a:cs typeface="Calibri"/>
              </a:rPr>
              <a:t>r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30">
                <a:latin typeface="Calibri"/>
                <a:cs typeface="Calibri"/>
              </a:rPr>
              <a:t>fo</a:t>
            </a:r>
            <a:r>
              <a:rPr dirty="0" sz="550" spc="-15">
                <a:latin typeface="Calibri"/>
                <a:cs typeface="Calibri"/>
              </a:rPr>
              <a:t>r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25">
                <a:latin typeface="Calibri"/>
                <a:cs typeface="Calibri"/>
              </a:rPr>
              <a:t>additiona</a:t>
            </a:r>
            <a:r>
              <a:rPr dirty="0" sz="550" spc="-5">
                <a:latin typeface="Calibri"/>
                <a:cs typeface="Calibri"/>
              </a:rPr>
              <a:t>l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details.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115516" y="7246985"/>
            <a:ext cx="258537" cy="23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771761" y="7309471"/>
            <a:ext cx="94361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100"/>
              </a:lnSpc>
            </a:pPr>
            <a:r>
              <a:rPr dirty="0" sz="550" spc="-20">
                <a:latin typeface="Calibri"/>
                <a:cs typeface="Calibri"/>
              </a:rPr>
              <a:t>Meet</a:t>
            </a:r>
            <a:r>
              <a:rPr dirty="0" sz="550" spc="-5">
                <a:latin typeface="Calibri"/>
                <a:cs typeface="Calibri"/>
              </a:rPr>
              <a:t>s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5">
                <a:latin typeface="Calibri"/>
                <a:cs typeface="Calibri"/>
              </a:rPr>
              <a:t>EP</a:t>
            </a:r>
            <a:r>
              <a:rPr dirty="0" sz="550" spc="15">
                <a:latin typeface="Calibri"/>
                <a:cs typeface="Calibri"/>
              </a:rPr>
              <a:t>A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15">
                <a:latin typeface="Calibri"/>
                <a:cs typeface="Calibri"/>
              </a:rPr>
              <a:t>standard</a:t>
            </a:r>
            <a:r>
              <a:rPr dirty="0" sz="550">
                <a:latin typeface="Calibri"/>
                <a:cs typeface="Calibri"/>
              </a:rPr>
              <a:t>s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30">
                <a:latin typeface="Calibri"/>
                <a:cs typeface="Calibri"/>
              </a:rPr>
              <a:t>fo</a:t>
            </a:r>
            <a:r>
              <a:rPr dirty="0" sz="550" spc="-15">
                <a:latin typeface="Calibri"/>
                <a:cs typeface="Calibri"/>
              </a:rPr>
              <a:t>r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40">
                <a:latin typeface="Calibri"/>
                <a:cs typeface="Calibri"/>
              </a:rPr>
              <a:t>minimum</a:t>
            </a:r>
            <a:r>
              <a:rPr dirty="0" sz="550" spc="-25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post-consume</a:t>
            </a:r>
            <a:r>
              <a:rPr dirty="0" sz="550" spc="-5">
                <a:latin typeface="Calibri"/>
                <a:cs typeface="Calibri"/>
              </a:rPr>
              <a:t>r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15">
                <a:latin typeface="Calibri"/>
                <a:cs typeface="Calibri"/>
              </a:rPr>
              <a:t>wast</a:t>
            </a:r>
            <a:r>
              <a:rPr dirty="0" sz="550">
                <a:latin typeface="Calibri"/>
                <a:cs typeface="Calibri"/>
              </a:rPr>
              <a:t>e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30">
                <a:latin typeface="Calibri"/>
                <a:cs typeface="Calibri"/>
              </a:rPr>
              <a:t>content:</a:t>
            </a:r>
            <a:r>
              <a:rPr dirty="0" sz="550" spc="-25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towel</a:t>
            </a:r>
            <a:r>
              <a:rPr dirty="0" sz="550" spc="-5">
                <a:latin typeface="Calibri"/>
                <a:cs typeface="Calibri"/>
              </a:rPr>
              <a:t>s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30">
                <a:latin typeface="Calibri"/>
                <a:cs typeface="Calibri"/>
              </a:rPr>
              <a:t>40%</a:t>
            </a:r>
            <a:r>
              <a:rPr dirty="0" sz="550" spc="-10">
                <a:latin typeface="Calibri"/>
                <a:cs typeface="Calibri"/>
              </a:rPr>
              <a:t>,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30">
                <a:latin typeface="Calibri"/>
                <a:cs typeface="Calibri"/>
              </a:rPr>
              <a:t>bathroo</a:t>
            </a:r>
            <a:r>
              <a:rPr dirty="0" sz="550" spc="-30">
                <a:latin typeface="Calibri"/>
                <a:cs typeface="Calibri"/>
              </a:rPr>
              <a:t>m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15">
                <a:latin typeface="Calibri"/>
                <a:cs typeface="Calibri"/>
              </a:rPr>
              <a:t>tissu</a:t>
            </a:r>
            <a:r>
              <a:rPr dirty="0" sz="550">
                <a:latin typeface="Calibri"/>
                <a:cs typeface="Calibri"/>
              </a:rPr>
              <a:t>e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30">
                <a:latin typeface="Calibri"/>
                <a:cs typeface="Calibri"/>
              </a:rPr>
              <a:t>20%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17910" y="7266476"/>
            <a:ext cx="192405" cy="193040"/>
          </a:xfrm>
          <a:custGeom>
            <a:avLst/>
            <a:gdLst/>
            <a:ahLst/>
            <a:cxnLst/>
            <a:rect l="l" t="t" r="r" b="b"/>
            <a:pathLst>
              <a:path w="192404" h="193040">
                <a:moveTo>
                  <a:pt x="102034" y="0"/>
                </a:moveTo>
                <a:lnTo>
                  <a:pt x="58172" y="8768"/>
                </a:lnTo>
                <a:lnTo>
                  <a:pt x="24506" y="32677"/>
                </a:lnTo>
                <a:lnTo>
                  <a:pt x="4330" y="67749"/>
                </a:lnTo>
                <a:lnTo>
                  <a:pt x="0" y="95368"/>
                </a:lnTo>
                <a:lnTo>
                  <a:pt x="1084" y="110128"/>
                </a:lnTo>
                <a:lnTo>
                  <a:pt x="16099" y="149464"/>
                </a:lnTo>
                <a:lnTo>
                  <a:pt x="45444" y="178168"/>
                </a:lnTo>
                <a:lnTo>
                  <a:pt x="84859" y="192100"/>
                </a:lnTo>
                <a:lnTo>
                  <a:pt x="96477" y="192793"/>
                </a:lnTo>
                <a:lnTo>
                  <a:pt x="111068" y="191697"/>
                </a:lnTo>
                <a:lnTo>
                  <a:pt x="150090" y="176540"/>
                </a:lnTo>
                <a:lnTo>
                  <a:pt x="178625" y="146940"/>
                </a:lnTo>
                <a:lnTo>
                  <a:pt x="192349" y="107222"/>
                </a:lnTo>
                <a:lnTo>
                  <a:pt x="191521" y="90829"/>
                </a:lnTo>
                <a:lnTo>
                  <a:pt x="178266" y="48365"/>
                </a:lnTo>
                <a:lnTo>
                  <a:pt x="151723" y="17863"/>
                </a:lnTo>
                <a:lnTo>
                  <a:pt x="115578" y="1752"/>
                </a:lnTo>
                <a:lnTo>
                  <a:pt x="102034" y="0"/>
                </a:lnTo>
                <a:close/>
              </a:path>
            </a:pathLst>
          </a:custGeom>
          <a:solidFill>
            <a:srgbClr val="677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17910" y="7266476"/>
            <a:ext cx="192405" cy="193040"/>
          </a:xfrm>
          <a:custGeom>
            <a:avLst/>
            <a:gdLst/>
            <a:ahLst/>
            <a:cxnLst/>
            <a:rect l="l" t="t" r="r" b="b"/>
            <a:pathLst>
              <a:path w="192404" h="193040">
                <a:moveTo>
                  <a:pt x="96477" y="192793"/>
                </a:moveTo>
                <a:lnTo>
                  <a:pt x="138035" y="183410"/>
                </a:lnTo>
                <a:lnTo>
                  <a:pt x="170546" y="158144"/>
                </a:lnTo>
                <a:lnTo>
                  <a:pt x="189687" y="121319"/>
                </a:lnTo>
                <a:lnTo>
                  <a:pt x="192349" y="107222"/>
                </a:lnTo>
                <a:lnTo>
                  <a:pt x="191521" y="90829"/>
                </a:lnTo>
                <a:lnTo>
                  <a:pt x="178266" y="48365"/>
                </a:lnTo>
                <a:lnTo>
                  <a:pt x="151723" y="17863"/>
                </a:lnTo>
                <a:lnTo>
                  <a:pt x="115578" y="1752"/>
                </a:lnTo>
                <a:lnTo>
                  <a:pt x="102034" y="0"/>
                </a:lnTo>
                <a:lnTo>
                  <a:pt x="86483" y="994"/>
                </a:lnTo>
                <a:lnTo>
                  <a:pt x="45654" y="15251"/>
                </a:lnTo>
                <a:lnTo>
                  <a:pt x="16120" y="43323"/>
                </a:lnTo>
                <a:lnTo>
                  <a:pt x="1172" y="81233"/>
                </a:lnTo>
                <a:lnTo>
                  <a:pt x="0" y="95368"/>
                </a:lnTo>
                <a:lnTo>
                  <a:pt x="1084" y="110128"/>
                </a:lnTo>
                <a:lnTo>
                  <a:pt x="16099" y="149464"/>
                </a:lnTo>
                <a:lnTo>
                  <a:pt x="45444" y="178168"/>
                </a:lnTo>
                <a:lnTo>
                  <a:pt x="84859" y="192100"/>
                </a:lnTo>
                <a:lnTo>
                  <a:pt x="96477" y="192793"/>
                </a:lnTo>
                <a:close/>
              </a:path>
            </a:pathLst>
          </a:custGeom>
          <a:ln w="16268">
            <a:solidFill>
              <a:srgbClr val="7AC1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528632" y="7312103"/>
            <a:ext cx="175895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-4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850" spc="-9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124669" y="7273461"/>
            <a:ext cx="222250" cy="194310"/>
          </a:xfrm>
          <a:custGeom>
            <a:avLst/>
            <a:gdLst/>
            <a:ahLst/>
            <a:cxnLst/>
            <a:rect l="l" t="t" r="r" b="b"/>
            <a:pathLst>
              <a:path w="222250" h="194309">
                <a:moveTo>
                  <a:pt x="121663" y="158724"/>
                </a:moveTo>
                <a:lnTo>
                  <a:pt x="105823" y="158724"/>
                </a:lnTo>
                <a:lnTo>
                  <a:pt x="105823" y="190576"/>
                </a:lnTo>
                <a:lnTo>
                  <a:pt x="109887" y="194055"/>
                </a:lnTo>
                <a:lnTo>
                  <a:pt x="154540" y="194055"/>
                </a:lnTo>
                <a:lnTo>
                  <a:pt x="158249" y="190385"/>
                </a:lnTo>
                <a:lnTo>
                  <a:pt x="158249" y="178193"/>
                </a:lnTo>
                <a:lnTo>
                  <a:pt x="121685" y="178193"/>
                </a:lnTo>
                <a:lnTo>
                  <a:pt x="121663" y="158724"/>
                </a:lnTo>
                <a:close/>
              </a:path>
              <a:path w="222250" h="194309">
                <a:moveTo>
                  <a:pt x="145371" y="141604"/>
                </a:moveTo>
                <a:lnTo>
                  <a:pt x="142310" y="145605"/>
                </a:lnTo>
                <a:lnTo>
                  <a:pt x="142310" y="178193"/>
                </a:lnTo>
                <a:lnTo>
                  <a:pt x="158249" y="178193"/>
                </a:lnTo>
                <a:lnTo>
                  <a:pt x="158249" y="160223"/>
                </a:lnTo>
                <a:lnTo>
                  <a:pt x="203142" y="160223"/>
                </a:lnTo>
                <a:lnTo>
                  <a:pt x="207506" y="157802"/>
                </a:lnTo>
                <a:lnTo>
                  <a:pt x="215616" y="148633"/>
                </a:lnTo>
                <a:lnTo>
                  <a:pt x="192100" y="148633"/>
                </a:lnTo>
                <a:lnTo>
                  <a:pt x="174978" y="148059"/>
                </a:lnTo>
                <a:lnTo>
                  <a:pt x="163335" y="144819"/>
                </a:lnTo>
                <a:lnTo>
                  <a:pt x="154076" y="141960"/>
                </a:lnTo>
                <a:lnTo>
                  <a:pt x="145371" y="141604"/>
                </a:lnTo>
                <a:close/>
              </a:path>
              <a:path w="222250" h="194309">
                <a:moveTo>
                  <a:pt x="10510" y="121856"/>
                </a:moveTo>
                <a:lnTo>
                  <a:pt x="0" y="134051"/>
                </a:lnTo>
                <a:lnTo>
                  <a:pt x="3118" y="137109"/>
                </a:lnTo>
                <a:lnTo>
                  <a:pt x="39128" y="173004"/>
                </a:lnTo>
                <a:lnTo>
                  <a:pt x="41790" y="175602"/>
                </a:lnTo>
                <a:lnTo>
                  <a:pt x="45460" y="177063"/>
                </a:lnTo>
                <a:lnTo>
                  <a:pt x="49118" y="174891"/>
                </a:lnTo>
                <a:lnTo>
                  <a:pt x="52953" y="172567"/>
                </a:lnTo>
                <a:lnTo>
                  <a:pt x="53486" y="168401"/>
                </a:lnTo>
                <a:lnTo>
                  <a:pt x="60546" y="138982"/>
                </a:lnTo>
                <a:lnTo>
                  <a:pt x="60683" y="138475"/>
                </a:lnTo>
                <a:lnTo>
                  <a:pt x="33069" y="138475"/>
                </a:lnTo>
                <a:lnTo>
                  <a:pt x="21358" y="131666"/>
                </a:lnTo>
                <a:lnTo>
                  <a:pt x="14738" y="126043"/>
                </a:lnTo>
                <a:lnTo>
                  <a:pt x="10510" y="121856"/>
                </a:lnTo>
                <a:close/>
              </a:path>
              <a:path w="222250" h="194309">
                <a:moveTo>
                  <a:pt x="203142" y="160223"/>
                </a:moveTo>
                <a:lnTo>
                  <a:pt x="158249" y="160223"/>
                </a:lnTo>
                <a:lnTo>
                  <a:pt x="165932" y="164922"/>
                </a:lnTo>
                <a:lnTo>
                  <a:pt x="176600" y="166750"/>
                </a:lnTo>
                <a:lnTo>
                  <a:pt x="182112" y="166750"/>
                </a:lnTo>
                <a:lnTo>
                  <a:pt x="195580" y="164417"/>
                </a:lnTo>
                <a:lnTo>
                  <a:pt x="203142" y="160223"/>
                </a:lnTo>
                <a:close/>
              </a:path>
              <a:path w="222250" h="194309">
                <a:moveTo>
                  <a:pt x="118333" y="141681"/>
                </a:moveTo>
                <a:lnTo>
                  <a:pt x="112529" y="141770"/>
                </a:lnTo>
                <a:lnTo>
                  <a:pt x="84855" y="145199"/>
                </a:lnTo>
                <a:lnTo>
                  <a:pt x="81515" y="145656"/>
                </a:lnTo>
                <a:lnTo>
                  <a:pt x="78455" y="149301"/>
                </a:lnTo>
                <a:lnTo>
                  <a:pt x="78455" y="157454"/>
                </a:lnTo>
                <a:lnTo>
                  <a:pt x="82061" y="161074"/>
                </a:lnTo>
                <a:lnTo>
                  <a:pt x="88259" y="160959"/>
                </a:lnTo>
                <a:lnTo>
                  <a:pt x="105823" y="158724"/>
                </a:lnTo>
                <a:lnTo>
                  <a:pt x="121663" y="158724"/>
                </a:lnTo>
                <a:lnTo>
                  <a:pt x="121647" y="145186"/>
                </a:lnTo>
                <a:lnTo>
                  <a:pt x="118333" y="141681"/>
                </a:lnTo>
                <a:close/>
              </a:path>
              <a:path w="222250" h="194309">
                <a:moveTo>
                  <a:pt x="169350" y="16100"/>
                </a:moveTo>
                <a:lnTo>
                  <a:pt x="129879" y="16100"/>
                </a:lnTo>
                <a:lnTo>
                  <a:pt x="143162" y="18359"/>
                </a:lnTo>
                <a:lnTo>
                  <a:pt x="154705" y="25203"/>
                </a:lnTo>
                <a:lnTo>
                  <a:pt x="162627" y="36624"/>
                </a:lnTo>
                <a:lnTo>
                  <a:pt x="173188" y="43685"/>
                </a:lnTo>
                <a:lnTo>
                  <a:pt x="181853" y="52390"/>
                </a:lnTo>
                <a:lnTo>
                  <a:pt x="188195" y="62188"/>
                </a:lnTo>
                <a:lnTo>
                  <a:pt x="191786" y="72522"/>
                </a:lnTo>
                <a:lnTo>
                  <a:pt x="192196" y="82840"/>
                </a:lnTo>
                <a:lnTo>
                  <a:pt x="188999" y="92587"/>
                </a:lnTo>
                <a:lnTo>
                  <a:pt x="197973" y="105031"/>
                </a:lnTo>
                <a:lnTo>
                  <a:pt x="203960" y="115892"/>
                </a:lnTo>
                <a:lnTo>
                  <a:pt x="206262" y="126697"/>
                </a:lnTo>
                <a:lnTo>
                  <a:pt x="202445" y="139628"/>
                </a:lnTo>
                <a:lnTo>
                  <a:pt x="192100" y="148633"/>
                </a:lnTo>
                <a:lnTo>
                  <a:pt x="215616" y="148633"/>
                </a:lnTo>
                <a:lnTo>
                  <a:pt x="216629" y="147487"/>
                </a:lnTo>
                <a:lnTo>
                  <a:pt x="221684" y="134051"/>
                </a:lnTo>
                <a:lnTo>
                  <a:pt x="218571" y="113078"/>
                </a:lnTo>
                <a:lnTo>
                  <a:pt x="211743" y="100413"/>
                </a:lnTo>
                <a:lnTo>
                  <a:pt x="206350" y="94925"/>
                </a:lnTo>
                <a:lnTo>
                  <a:pt x="208940" y="81529"/>
                </a:lnTo>
                <a:lnTo>
                  <a:pt x="207720" y="68886"/>
                </a:lnTo>
                <a:lnTo>
                  <a:pt x="203311" y="57513"/>
                </a:lnTo>
                <a:lnTo>
                  <a:pt x="196334" y="47929"/>
                </a:lnTo>
                <a:lnTo>
                  <a:pt x="187411" y="40651"/>
                </a:lnTo>
                <a:lnTo>
                  <a:pt x="178277" y="25827"/>
                </a:lnTo>
                <a:lnTo>
                  <a:pt x="169350" y="16100"/>
                </a:lnTo>
                <a:close/>
              </a:path>
              <a:path w="222250" h="194309">
                <a:moveTo>
                  <a:pt x="131998" y="0"/>
                </a:moveTo>
                <a:lnTo>
                  <a:pt x="93229" y="18387"/>
                </a:lnTo>
                <a:lnTo>
                  <a:pt x="72625" y="50864"/>
                </a:lnTo>
                <a:lnTo>
                  <a:pt x="57054" y="92687"/>
                </a:lnTo>
                <a:lnTo>
                  <a:pt x="44505" y="137852"/>
                </a:lnTo>
                <a:lnTo>
                  <a:pt x="33069" y="138475"/>
                </a:lnTo>
                <a:lnTo>
                  <a:pt x="60683" y="138475"/>
                </a:lnTo>
                <a:lnTo>
                  <a:pt x="67402" y="113595"/>
                </a:lnTo>
                <a:lnTo>
                  <a:pt x="74115" y="91945"/>
                </a:lnTo>
                <a:lnTo>
                  <a:pt x="93238" y="46469"/>
                </a:lnTo>
                <a:lnTo>
                  <a:pt x="120762" y="17890"/>
                </a:lnTo>
                <a:lnTo>
                  <a:pt x="129879" y="16100"/>
                </a:lnTo>
                <a:lnTo>
                  <a:pt x="169350" y="16100"/>
                </a:lnTo>
                <a:lnTo>
                  <a:pt x="168096" y="14734"/>
                </a:lnTo>
                <a:lnTo>
                  <a:pt x="157348" y="7007"/>
                </a:lnTo>
                <a:lnTo>
                  <a:pt x="146512" y="2278"/>
                </a:lnTo>
                <a:lnTo>
                  <a:pt x="136069" y="183"/>
                </a:lnTo>
                <a:lnTo>
                  <a:pt x="131998" y="0"/>
                </a:lnTo>
                <a:close/>
              </a:path>
            </a:pathLst>
          </a:custGeom>
          <a:solidFill>
            <a:srgbClr val="0053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230532" y="7486408"/>
            <a:ext cx="50165" cy="55880"/>
          </a:xfrm>
          <a:custGeom>
            <a:avLst/>
            <a:gdLst/>
            <a:ahLst/>
            <a:cxnLst/>
            <a:rect l="l" t="t" r="r" b="b"/>
            <a:pathLst>
              <a:path w="50164" h="55879">
                <a:moveTo>
                  <a:pt x="5308" y="37477"/>
                </a:moveTo>
                <a:lnTo>
                  <a:pt x="1409" y="37553"/>
                </a:lnTo>
                <a:lnTo>
                  <a:pt x="0" y="39382"/>
                </a:lnTo>
                <a:lnTo>
                  <a:pt x="177" y="40551"/>
                </a:lnTo>
                <a:lnTo>
                  <a:pt x="482" y="41694"/>
                </a:lnTo>
                <a:lnTo>
                  <a:pt x="2669" y="50838"/>
                </a:lnTo>
                <a:lnTo>
                  <a:pt x="3187" y="52819"/>
                </a:lnTo>
                <a:lnTo>
                  <a:pt x="3975" y="53174"/>
                </a:lnTo>
                <a:lnTo>
                  <a:pt x="7467" y="53860"/>
                </a:lnTo>
                <a:lnTo>
                  <a:pt x="16878" y="55499"/>
                </a:lnTo>
                <a:lnTo>
                  <a:pt x="23520" y="55499"/>
                </a:lnTo>
                <a:lnTo>
                  <a:pt x="41424" y="52191"/>
                </a:lnTo>
                <a:lnTo>
                  <a:pt x="42856" y="50838"/>
                </a:lnTo>
                <a:lnTo>
                  <a:pt x="14541" y="50838"/>
                </a:lnTo>
                <a:lnTo>
                  <a:pt x="8750" y="46951"/>
                </a:lnTo>
                <a:lnTo>
                  <a:pt x="5308" y="37477"/>
                </a:lnTo>
                <a:close/>
              </a:path>
              <a:path w="50164" h="55879">
                <a:moveTo>
                  <a:pt x="33807" y="0"/>
                </a:moveTo>
                <a:lnTo>
                  <a:pt x="28181" y="0"/>
                </a:lnTo>
                <a:lnTo>
                  <a:pt x="10827" y="2634"/>
                </a:lnTo>
                <a:lnTo>
                  <a:pt x="2730" y="10004"/>
                </a:lnTo>
                <a:lnTo>
                  <a:pt x="2336" y="12661"/>
                </a:lnTo>
                <a:lnTo>
                  <a:pt x="7480" y="21133"/>
                </a:lnTo>
                <a:lnTo>
                  <a:pt x="21639" y="28946"/>
                </a:lnTo>
                <a:lnTo>
                  <a:pt x="31724" y="33705"/>
                </a:lnTo>
                <a:lnTo>
                  <a:pt x="37312" y="38519"/>
                </a:lnTo>
                <a:lnTo>
                  <a:pt x="37312" y="48615"/>
                </a:lnTo>
                <a:lnTo>
                  <a:pt x="30543" y="50838"/>
                </a:lnTo>
                <a:lnTo>
                  <a:pt x="42856" y="50838"/>
                </a:lnTo>
                <a:lnTo>
                  <a:pt x="49683" y="44389"/>
                </a:lnTo>
                <a:lnTo>
                  <a:pt x="46728" y="33425"/>
                </a:lnTo>
                <a:lnTo>
                  <a:pt x="35608" y="25043"/>
                </a:lnTo>
                <a:lnTo>
                  <a:pt x="20142" y="17551"/>
                </a:lnTo>
                <a:lnTo>
                  <a:pt x="15304" y="15265"/>
                </a:lnTo>
                <a:lnTo>
                  <a:pt x="15278" y="7391"/>
                </a:lnTo>
                <a:lnTo>
                  <a:pt x="20294" y="4660"/>
                </a:lnTo>
                <a:lnTo>
                  <a:pt x="45434" y="4660"/>
                </a:lnTo>
                <a:lnTo>
                  <a:pt x="45224" y="2133"/>
                </a:lnTo>
                <a:lnTo>
                  <a:pt x="40716" y="1244"/>
                </a:lnTo>
                <a:lnTo>
                  <a:pt x="33807" y="0"/>
                </a:lnTo>
                <a:close/>
              </a:path>
              <a:path w="50164" h="55879">
                <a:moveTo>
                  <a:pt x="45434" y="4660"/>
                </a:moveTo>
                <a:lnTo>
                  <a:pt x="36791" y="4660"/>
                </a:lnTo>
                <a:lnTo>
                  <a:pt x="39230" y="9880"/>
                </a:lnTo>
                <a:lnTo>
                  <a:pt x="40627" y="15265"/>
                </a:lnTo>
                <a:lnTo>
                  <a:pt x="43681" y="15252"/>
                </a:lnTo>
                <a:lnTo>
                  <a:pt x="44869" y="15113"/>
                </a:lnTo>
                <a:lnTo>
                  <a:pt x="45656" y="14262"/>
                </a:lnTo>
                <a:lnTo>
                  <a:pt x="46126" y="13792"/>
                </a:lnTo>
                <a:lnTo>
                  <a:pt x="46230" y="12661"/>
                </a:lnTo>
                <a:lnTo>
                  <a:pt x="45434" y="4660"/>
                </a:lnTo>
                <a:close/>
              </a:path>
            </a:pathLst>
          </a:custGeom>
          <a:solidFill>
            <a:srgbClr val="0053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164411" y="7486936"/>
            <a:ext cx="60325" cy="54610"/>
          </a:xfrm>
          <a:custGeom>
            <a:avLst/>
            <a:gdLst/>
            <a:ahLst/>
            <a:cxnLst/>
            <a:rect l="l" t="t" r="r" b="b"/>
            <a:pathLst>
              <a:path w="60325" h="54609">
                <a:moveTo>
                  <a:pt x="33566" y="50050"/>
                </a:moveTo>
                <a:lnTo>
                  <a:pt x="1333" y="50050"/>
                </a:lnTo>
                <a:lnTo>
                  <a:pt x="114" y="50431"/>
                </a:lnTo>
                <a:lnTo>
                  <a:pt x="114" y="54546"/>
                </a:lnTo>
                <a:lnTo>
                  <a:pt x="5651" y="54394"/>
                </a:lnTo>
                <a:lnTo>
                  <a:pt x="35289" y="54394"/>
                </a:lnTo>
                <a:lnTo>
                  <a:pt x="35394" y="50203"/>
                </a:lnTo>
                <a:lnTo>
                  <a:pt x="33566" y="50050"/>
                </a:lnTo>
                <a:close/>
              </a:path>
              <a:path w="60325" h="54609">
                <a:moveTo>
                  <a:pt x="35289" y="54394"/>
                </a:moveTo>
                <a:lnTo>
                  <a:pt x="5651" y="54394"/>
                </a:lnTo>
                <a:lnTo>
                  <a:pt x="34023" y="54546"/>
                </a:lnTo>
                <a:lnTo>
                  <a:pt x="35289" y="54394"/>
                </a:lnTo>
                <a:close/>
              </a:path>
              <a:path w="60325" h="54609">
                <a:moveTo>
                  <a:pt x="36766" y="4495"/>
                </a:moveTo>
                <a:lnTo>
                  <a:pt x="10350" y="4495"/>
                </a:lnTo>
                <a:lnTo>
                  <a:pt x="10655" y="5168"/>
                </a:lnTo>
                <a:lnTo>
                  <a:pt x="10732" y="8229"/>
                </a:lnTo>
                <a:lnTo>
                  <a:pt x="10804" y="44437"/>
                </a:lnTo>
                <a:lnTo>
                  <a:pt x="10515" y="50050"/>
                </a:lnTo>
                <a:lnTo>
                  <a:pt x="23317" y="50050"/>
                </a:lnTo>
                <a:lnTo>
                  <a:pt x="23053" y="44119"/>
                </a:lnTo>
                <a:lnTo>
                  <a:pt x="22923" y="39712"/>
                </a:lnTo>
                <a:lnTo>
                  <a:pt x="22923" y="29984"/>
                </a:lnTo>
                <a:lnTo>
                  <a:pt x="45135" y="29984"/>
                </a:lnTo>
                <a:lnTo>
                  <a:pt x="45135" y="25488"/>
                </a:lnTo>
                <a:lnTo>
                  <a:pt x="22923" y="25488"/>
                </a:lnTo>
                <a:lnTo>
                  <a:pt x="22923" y="5016"/>
                </a:lnTo>
                <a:lnTo>
                  <a:pt x="24663" y="4965"/>
                </a:lnTo>
                <a:lnTo>
                  <a:pt x="28193" y="4787"/>
                </a:lnTo>
                <a:lnTo>
                  <a:pt x="36766" y="4495"/>
                </a:lnTo>
                <a:close/>
              </a:path>
              <a:path w="60325" h="54609">
                <a:moveTo>
                  <a:pt x="45135" y="29984"/>
                </a:moveTo>
                <a:lnTo>
                  <a:pt x="38188" y="29984"/>
                </a:lnTo>
                <a:lnTo>
                  <a:pt x="39242" y="30238"/>
                </a:lnTo>
                <a:lnTo>
                  <a:pt x="40566" y="37388"/>
                </a:lnTo>
                <a:lnTo>
                  <a:pt x="40932" y="38925"/>
                </a:lnTo>
                <a:lnTo>
                  <a:pt x="42163" y="39115"/>
                </a:lnTo>
                <a:lnTo>
                  <a:pt x="45389" y="39115"/>
                </a:lnTo>
                <a:lnTo>
                  <a:pt x="45618" y="37922"/>
                </a:lnTo>
                <a:lnTo>
                  <a:pt x="45617" y="37376"/>
                </a:lnTo>
                <a:lnTo>
                  <a:pt x="45453" y="34747"/>
                </a:lnTo>
                <a:lnTo>
                  <a:pt x="45135" y="31292"/>
                </a:lnTo>
                <a:lnTo>
                  <a:pt x="45135" y="29984"/>
                </a:lnTo>
                <a:close/>
              </a:path>
              <a:path w="60325" h="54609">
                <a:moveTo>
                  <a:pt x="45135" y="16078"/>
                </a:moveTo>
                <a:lnTo>
                  <a:pt x="40347" y="16078"/>
                </a:lnTo>
                <a:lnTo>
                  <a:pt x="39954" y="17208"/>
                </a:lnTo>
                <a:lnTo>
                  <a:pt x="38836" y="22390"/>
                </a:lnTo>
                <a:lnTo>
                  <a:pt x="38353" y="24371"/>
                </a:lnTo>
                <a:lnTo>
                  <a:pt x="34531" y="25488"/>
                </a:lnTo>
                <a:lnTo>
                  <a:pt x="45135" y="25488"/>
                </a:lnTo>
                <a:lnTo>
                  <a:pt x="45135" y="16078"/>
                </a:lnTo>
                <a:close/>
              </a:path>
              <a:path w="60325" h="54609">
                <a:moveTo>
                  <a:pt x="863" y="0"/>
                </a:moveTo>
                <a:lnTo>
                  <a:pt x="0" y="888"/>
                </a:lnTo>
                <a:lnTo>
                  <a:pt x="0" y="4495"/>
                </a:lnTo>
                <a:lnTo>
                  <a:pt x="41795" y="4495"/>
                </a:lnTo>
                <a:lnTo>
                  <a:pt x="44043" y="5041"/>
                </a:lnTo>
                <a:lnTo>
                  <a:pt x="45516" y="6007"/>
                </a:lnTo>
                <a:lnTo>
                  <a:pt x="50063" y="8864"/>
                </a:lnTo>
                <a:lnTo>
                  <a:pt x="55219" y="13068"/>
                </a:lnTo>
                <a:lnTo>
                  <a:pt x="55994" y="13728"/>
                </a:lnTo>
                <a:lnTo>
                  <a:pt x="59766" y="13728"/>
                </a:lnTo>
                <a:lnTo>
                  <a:pt x="59766" y="11620"/>
                </a:lnTo>
                <a:lnTo>
                  <a:pt x="59601" y="11239"/>
                </a:lnTo>
                <a:lnTo>
                  <a:pt x="58940" y="9867"/>
                </a:lnTo>
                <a:lnTo>
                  <a:pt x="58204" y="8229"/>
                </a:lnTo>
                <a:lnTo>
                  <a:pt x="56934" y="5499"/>
                </a:lnTo>
                <a:lnTo>
                  <a:pt x="55359" y="1320"/>
                </a:lnTo>
                <a:lnTo>
                  <a:pt x="55003" y="292"/>
                </a:lnTo>
                <a:lnTo>
                  <a:pt x="17551" y="292"/>
                </a:lnTo>
                <a:lnTo>
                  <a:pt x="863" y="0"/>
                </a:lnTo>
                <a:close/>
              </a:path>
              <a:path w="60325" h="54609">
                <a:moveTo>
                  <a:pt x="54902" y="0"/>
                </a:moveTo>
                <a:lnTo>
                  <a:pt x="17551" y="292"/>
                </a:lnTo>
                <a:lnTo>
                  <a:pt x="55003" y="292"/>
                </a:lnTo>
                <a:lnTo>
                  <a:pt x="54902" y="0"/>
                </a:lnTo>
                <a:close/>
              </a:path>
            </a:pathLst>
          </a:custGeom>
          <a:solidFill>
            <a:srgbClr val="0053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286530" y="7486419"/>
            <a:ext cx="57785" cy="55244"/>
          </a:xfrm>
          <a:custGeom>
            <a:avLst/>
            <a:gdLst/>
            <a:ahLst/>
            <a:cxnLst/>
            <a:rect l="l" t="t" r="r" b="b"/>
            <a:pathLst>
              <a:path w="57785" h="55245">
                <a:moveTo>
                  <a:pt x="46062" y="0"/>
                </a:moveTo>
                <a:lnTo>
                  <a:pt x="39331" y="0"/>
                </a:lnTo>
                <a:lnTo>
                  <a:pt x="22896" y="2319"/>
                </a:lnTo>
                <a:lnTo>
                  <a:pt x="10139" y="8746"/>
                </a:lnTo>
                <a:lnTo>
                  <a:pt x="2175" y="18483"/>
                </a:lnTo>
                <a:lnTo>
                  <a:pt x="0" y="28346"/>
                </a:lnTo>
                <a:lnTo>
                  <a:pt x="2957" y="39836"/>
                </a:lnTo>
                <a:lnTo>
                  <a:pt x="11728" y="49364"/>
                </a:lnTo>
                <a:lnTo>
                  <a:pt x="26162" y="54869"/>
                </a:lnTo>
                <a:lnTo>
                  <a:pt x="44145" y="54235"/>
                </a:lnTo>
                <a:lnTo>
                  <a:pt x="53748" y="51706"/>
                </a:lnTo>
                <a:lnTo>
                  <a:pt x="56645" y="50253"/>
                </a:lnTo>
                <a:lnTo>
                  <a:pt x="36766" y="50253"/>
                </a:lnTo>
                <a:lnTo>
                  <a:pt x="24148" y="47032"/>
                </a:lnTo>
                <a:lnTo>
                  <a:pt x="14928" y="37057"/>
                </a:lnTo>
                <a:lnTo>
                  <a:pt x="16700" y="18248"/>
                </a:lnTo>
                <a:lnTo>
                  <a:pt x="24093" y="8346"/>
                </a:lnTo>
                <a:lnTo>
                  <a:pt x="34246" y="4834"/>
                </a:lnTo>
                <a:lnTo>
                  <a:pt x="46075" y="4648"/>
                </a:lnTo>
                <a:lnTo>
                  <a:pt x="56070" y="4648"/>
                </a:lnTo>
                <a:lnTo>
                  <a:pt x="56070" y="1295"/>
                </a:lnTo>
                <a:lnTo>
                  <a:pt x="48615" y="304"/>
                </a:lnTo>
                <a:lnTo>
                  <a:pt x="46062" y="0"/>
                </a:lnTo>
                <a:close/>
              </a:path>
              <a:path w="57785" h="55245">
                <a:moveTo>
                  <a:pt x="54140" y="46685"/>
                </a:moveTo>
                <a:lnTo>
                  <a:pt x="53035" y="47066"/>
                </a:lnTo>
                <a:lnTo>
                  <a:pt x="46164" y="50253"/>
                </a:lnTo>
                <a:lnTo>
                  <a:pt x="56645" y="50253"/>
                </a:lnTo>
                <a:lnTo>
                  <a:pt x="57759" y="49695"/>
                </a:lnTo>
                <a:lnTo>
                  <a:pt x="55664" y="47396"/>
                </a:lnTo>
                <a:lnTo>
                  <a:pt x="55308" y="46799"/>
                </a:lnTo>
                <a:lnTo>
                  <a:pt x="54140" y="46685"/>
                </a:lnTo>
                <a:close/>
              </a:path>
              <a:path w="57785" h="55245">
                <a:moveTo>
                  <a:pt x="56070" y="4648"/>
                </a:moveTo>
                <a:lnTo>
                  <a:pt x="46075" y="4648"/>
                </a:lnTo>
                <a:lnTo>
                  <a:pt x="50507" y="7619"/>
                </a:lnTo>
                <a:lnTo>
                  <a:pt x="51308" y="13754"/>
                </a:lnTo>
                <a:lnTo>
                  <a:pt x="51422" y="14757"/>
                </a:lnTo>
                <a:lnTo>
                  <a:pt x="56070" y="14757"/>
                </a:lnTo>
                <a:lnTo>
                  <a:pt x="56070" y="4648"/>
                </a:lnTo>
                <a:close/>
              </a:path>
            </a:pathLst>
          </a:custGeom>
          <a:solidFill>
            <a:srgbClr val="0053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331865" y="727346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0015" y="0"/>
                </a:moveTo>
                <a:lnTo>
                  <a:pt x="0" y="20027"/>
                </a:lnTo>
                <a:lnTo>
                  <a:pt x="1549" y="23736"/>
                </a:lnTo>
                <a:lnTo>
                  <a:pt x="7696" y="29857"/>
                </a:lnTo>
                <a:lnTo>
                  <a:pt x="11404" y="31394"/>
                </a:lnTo>
                <a:lnTo>
                  <a:pt x="20040" y="31394"/>
                </a:lnTo>
                <a:lnTo>
                  <a:pt x="23736" y="29844"/>
                </a:lnTo>
                <a:lnTo>
                  <a:pt x="24762" y="28816"/>
                </a:lnTo>
                <a:lnTo>
                  <a:pt x="12077" y="28803"/>
                </a:lnTo>
                <a:lnTo>
                  <a:pt x="8978" y="27520"/>
                </a:lnTo>
                <a:lnTo>
                  <a:pt x="3886" y="22377"/>
                </a:lnTo>
                <a:lnTo>
                  <a:pt x="2608" y="19303"/>
                </a:lnTo>
                <a:lnTo>
                  <a:pt x="2616" y="12077"/>
                </a:lnTo>
                <a:lnTo>
                  <a:pt x="3898" y="8978"/>
                </a:lnTo>
                <a:lnTo>
                  <a:pt x="9004" y="3886"/>
                </a:lnTo>
                <a:lnTo>
                  <a:pt x="12090" y="2603"/>
                </a:lnTo>
                <a:lnTo>
                  <a:pt x="24769" y="2603"/>
                </a:lnTo>
                <a:lnTo>
                  <a:pt x="23698" y="1536"/>
                </a:lnTo>
                <a:lnTo>
                  <a:pt x="20015" y="0"/>
                </a:lnTo>
                <a:close/>
              </a:path>
              <a:path w="31750" h="31750">
                <a:moveTo>
                  <a:pt x="24769" y="2603"/>
                </a:moveTo>
                <a:lnTo>
                  <a:pt x="12090" y="2603"/>
                </a:lnTo>
                <a:lnTo>
                  <a:pt x="19291" y="2628"/>
                </a:lnTo>
                <a:lnTo>
                  <a:pt x="22377" y="3898"/>
                </a:lnTo>
                <a:lnTo>
                  <a:pt x="27520" y="8991"/>
                </a:lnTo>
                <a:lnTo>
                  <a:pt x="28798" y="12077"/>
                </a:lnTo>
                <a:lnTo>
                  <a:pt x="28790" y="19303"/>
                </a:lnTo>
                <a:lnTo>
                  <a:pt x="27495" y="22402"/>
                </a:lnTo>
                <a:lnTo>
                  <a:pt x="22364" y="27533"/>
                </a:lnTo>
                <a:lnTo>
                  <a:pt x="19291" y="28816"/>
                </a:lnTo>
                <a:lnTo>
                  <a:pt x="24775" y="28803"/>
                </a:lnTo>
                <a:lnTo>
                  <a:pt x="29870" y="23698"/>
                </a:lnTo>
                <a:lnTo>
                  <a:pt x="31383" y="20027"/>
                </a:lnTo>
                <a:lnTo>
                  <a:pt x="31304" y="11150"/>
                </a:lnTo>
                <a:lnTo>
                  <a:pt x="29862" y="7683"/>
                </a:lnTo>
                <a:lnTo>
                  <a:pt x="24769" y="2603"/>
                </a:lnTo>
                <a:close/>
              </a:path>
              <a:path w="31750" h="31750">
                <a:moveTo>
                  <a:pt x="16421" y="7518"/>
                </a:moveTo>
                <a:lnTo>
                  <a:pt x="8826" y="7518"/>
                </a:lnTo>
                <a:lnTo>
                  <a:pt x="8826" y="24383"/>
                </a:lnTo>
                <a:lnTo>
                  <a:pt x="11557" y="24383"/>
                </a:lnTo>
                <a:lnTo>
                  <a:pt x="11557" y="17208"/>
                </a:lnTo>
                <a:lnTo>
                  <a:pt x="18154" y="17208"/>
                </a:lnTo>
                <a:lnTo>
                  <a:pt x="17043" y="16878"/>
                </a:lnTo>
                <a:lnTo>
                  <a:pt x="18592" y="16687"/>
                </a:lnTo>
                <a:lnTo>
                  <a:pt x="19786" y="16154"/>
                </a:lnTo>
                <a:lnTo>
                  <a:pt x="20911" y="14884"/>
                </a:lnTo>
                <a:lnTo>
                  <a:pt x="11557" y="14884"/>
                </a:lnTo>
                <a:lnTo>
                  <a:pt x="11557" y="9804"/>
                </a:lnTo>
                <a:lnTo>
                  <a:pt x="21236" y="9804"/>
                </a:lnTo>
                <a:lnTo>
                  <a:pt x="20408" y="8661"/>
                </a:lnTo>
                <a:lnTo>
                  <a:pt x="19659" y="8140"/>
                </a:lnTo>
                <a:lnTo>
                  <a:pt x="17767" y="7645"/>
                </a:lnTo>
                <a:lnTo>
                  <a:pt x="16421" y="7518"/>
                </a:lnTo>
                <a:close/>
              </a:path>
              <a:path w="31750" h="31750">
                <a:moveTo>
                  <a:pt x="18154" y="17208"/>
                </a:moveTo>
                <a:lnTo>
                  <a:pt x="14147" y="17208"/>
                </a:lnTo>
                <a:lnTo>
                  <a:pt x="14947" y="17449"/>
                </a:lnTo>
                <a:lnTo>
                  <a:pt x="16217" y="18414"/>
                </a:lnTo>
                <a:lnTo>
                  <a:pt x="17589" y="20573"/>
                </a:lnTo>
                <a:lnTo>
                  <a:pt x="19685" y="24383"/>
                </a:lnTo>
                <a:lnTo>
                  <a:pt x="23025" y="24383"/>
                </a:lnTo>
                <a:lnTo>
                  <a:pt x="19367" y="18503"/>
                </a:lnTo>
                <a:lnTo>
                  <a:pt x="18154" y="17208"/>
                </a:lnTo>
                <a:close/>
              </a:path>
              <a:path w="31750" h="31750">
                <a:moveTo>
                  <a:pt x="21236" y="9804"/>
                </a:moveTo>
                <a:lnTo>
                  <a:pt x="16395" y="9804"/>
                </a:lnTo>
                <a:lnTo>
                  <a:pt x="17538" y="10020"/>
                </a:lnTo>
                <a:lnTo>
                  <a:pt x="18669" y="10909"/>
                </a:lnTo>
                <a:lnTo>
                  <a:pt x="18874" y="11366"/>
                </a:lnTo>
                <a:lnTo>
                  <a:pt x="18914" y="13220"/>
                </a:lnTo>
                <a:lnTo>
                  <a:pt x="18669" y="13766"/>
                </a:lnTo>
                <a:lnTo>
                  <a:pt x="17462" y="14643"/>
                </a:lnTo>
                <a:lnTo>
                  <a:pt x="16408" y="14884"/>
                </a:lnTo>
                <a:lnTo>
                  <a:pt x="20911" y="14884"/>
                </a:lnTo>
                <a:lnTo>
                  <a:pt x="21463" y="14262"/>
                </a:lnTo>
                <a:lnTo>
                  <a:pt x="21869" y="13220"/>
                </a:lnTo>
                <a:lnTo>
                  <a:pt x="21788" y="10909"/>
                </a:lnTo>
                <a:lnTo>
                  <a:pt x="21577" y="10274"/>
                </a:lnTo>
                <a:lnTo>
                  <a:pt x="21236" y="9804"/>
                </a:lnTo>
                <a:close/>
              </a:path>
            </a:pathLst>
          </a:custGeom>
          <a:solidFill>
            <a:srgbClr val="0053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2389885" y="7316803"/>
            <a:ext cx="378460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10">
                <a:latin typeface="Calibri"/>
                <a:cs typeface="Calibri"/>
              </a:rPr>
              <a:t>FSC</a:t>
            </a:r>
            <a:r>
              <a:rPr dirty="0" baseline="37037" sz="450" spc="120">
                <a:latin typeface="Calibri"/>
                <a:cs typeface="Calibri"/>
              </a:rPr>
              <a:t>®</a:t>
            </a:r>
            <a:r>
              <a:rPr dirty="0" baseline="37037" sz="450">
                <a:latin typeface="Calibri"/>
                <a:cs typeface="Calibri"/>
              </a:rPr>
              <a:t> </a:t>
            </a:r>
            <a:r>
              <a:rPr dirty="0" baseline="37037" sz="450" spc="-37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Certified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963677" y="7312028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5" h="95884">
                <a:moveTo>
                  <a:pt x="58611" y="0"/>
                </a:moveTo>
                <a:lnTo>
                  <a:pt x="15672" y="13065"/>
                </a:lnTo>
                <a:lnTo>
                  <a:pt x="0" y="46815"/>
                </a:lnTo>
                <a:lnTo>
                  <a:pt x="2102" y="61249"/>
                </a:lnTo>
                <a:lnTo>
                  <a:pt x="28681" y="91634"/>
                </a:lnTo>
                <a:lnTo>
                  <a:pt x="48459" y="95849"/>
                </a:lnTo>
                <a:lnTo>
                  <a:pt x="62713" y="93720"/>
                </a:lnTo>
                <a:lnTo>
                  <a:pt x="75285" y="87756"/>
                </a:lnTo>
                <a:lnTo>
                  <a:pt x="85543" y="78592"/>
                </a:lnTo>
                <a:lnTo>
                  <a:pt x="92852" y="66862"/>
                </a:lnTo>
                <a:lnTo>
                  <a:pt x="96578" y="53199"/>
                </a:lnTo>
                <a:lnTo>
                  <a:pt x="94846" y="37237"/>
                </a:lnTo>
                <a:lnTo>
                  <a:pt x="89647" y="23595"/>
                </a:lnTo>
                <a:lnTo>
                  <a:pt x="81518" y="12614"/>
                </a:lnTo>
                <a:lnTo>
                  <a:pt x="70994" y="4635"/>
                </a:lnTo>
                <a:lnTo>
                  <a:pt x="58611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 txBox="1"/>
          <p:nvPr/>
        </p:nvSpPr>
        <p:spPr>
          <a:xfrm>
            <a:off x="1961366" y="7306471"/>
            <a:ext cx="1009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10">
                <a:solidFill>
                  <a:srgbClr val="FFFFFF"/>
                </a:solidFill>
                <a:latin typeface="MS PGothic"/>
                <a:cs typeface="MS PGothic"/>
              </a:rPr>
              <a:t>✔</a:t>
            </a:r>
            <a:endParaRPr sz="700">
              <a:latin typeface="MS PGothic"/>
              <a:cs typeface="MS PGothic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938137" y="7242051"/>
            <a:ext cx="457200" cy="427355"/>
          </a:xfrm>
          <a:custGeom>
            <a:avLst/>
            <a:gdLst/>
            <a:ahLst/>
            <a:cxnLst/>
            <a:rect l="l" t="t" r="r" b="b"/>
            <a:pathLst>
              <a:path w="457200" h="427354">
                <a:moveTo>
                  <a:pt x="373037" y="0"/>
                </a:moveTo>
                <a:lnTo>
                  <a:pt x="78977" y="157"/>
                </a:lnTo>
                <a:lnTo>
                  <a:pt x="38987" y="13179"/>
                </a:lnTo>
                <a:lnTo>
                  <a:pt x="10718" y="42997"/>
                </a:lnTo>
                <a:lnTo>
                  <a:pt x="0" y="83794"/>
                </a:lnTo>
                <a:lnTo>
                  <a:pt x="158" y="348634"/>
                </a:lnTo>
                <a:lnTo>
                  <a:pt x="13230" y="388452"/>
                </a:lnTo>
                <a:lnTo>
                  <a:pt x="43171" y="416603"/>
                </a:lnTo>
                <a:lnTo>
                  <a:pt x="84150" y="427278"/>
                </a:lnTo>
                <a:lnTo>
                  <a:pt x="378219" y="427120"/>
                </a:lnTo>
                <a:lnTo>
                  <a:pt x="418208" y="414099"/>
                </a:lnTo>
                <a:lnTo>
                  <a:pt x="446479" y="384284"/>
                </a:lnTo>
                <a:lnTo>
                  <a:pt x="457200" y="343484"/>
                </a:lnTo>
                <a:lnTo>
                  <a:pt x="457041" y="78635"/>
                </a:lnTo>
                <a:lnTo>
                  <a:pt x="443962" y="38826"/>
                </a:lnTo>
                <a:lnTo>
                  <a:pt x="414016" y="10676"/>
                </a:lnTo>
                <a:lnTo>
                  <a:pt x="373037" y="0"/>
                </a:lnTo>
                <a:close/>
              </a:path>
            </a:pathLst>
          </a:custGeom>
          <a:solidFill>
            <a:srgbClr val="94C9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087375" y="7414578"/>
            <a:ext cx="160020" cy="88265"/>
          </a:xfrm>
          <a:custGeom>
            <a:avLst/>
            <a:gdLst/>
            <a:ahLst/>
            <a:cxnLst/>
            <a:rect l="l" t="t" r="r" b="b"/>
            <a:pathLst>
              <a:path w="160019" h="88265">
                <a:moveTo>
                  <a:pt x="87977" y="0"/>
                </a:moveTo>
                <a:lnTo>
                  <a:pt x="44928" y="3333"/>
                </a:lnTo>
                <a:lnTo>
                  <a:pt x="0" y="18313"/>
                </a:lnTo>
                <a:lnTo>
                  <a:pt x="2415" y="32746"/>
                </a:lnTo>
                <a:lnTo>
                  <a:pt x="23634" y="67552"/>
                </a:lnTo>
                <a:lnTo>
                  <a:pt x="60233" y="86017"/>
                </a:lnTo>
                <a:lnTo>
                  <a:pt x="77562" y="87791"/>
                </a:lnTo>
                <a:lnTo>
                  <a:pt x="91783" y="86611"/>
                </a:lnTo>
                <a:lnTo>
                  <a:pt x="129137" y="70435"/>
                </a:lnTo>
                <a:lnTo>
                  <a:pt x="154526" y="39326"/>
                </a:lnTo>
                <a:lnTo>
                  <a:pt x="159441" y="26530"/>
                </a:lnTo>
                <a:lnTo>
                  <a:pt x="148826" y="18852"/>
                </a:lnTo>
                <a:lnTo>
                  <a:pt x="113626" y="3882"/>
                </a:lnTo>
                <a:lnTo>
                  <a:pt x="87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172511" y="7354247"/>
            <a:ext cx="24765" cy="50165"/>
          </a:xfrm>
          <a:custGeom>
            <a:avLst/>
            <a:gdLst/>
            <a:ahLst/>
            <a:cxnLst/>
            <a:rect l="l" t="t" r="r" b="b"/>
            <a:pathLst>
              <a:path w="24764" h="50165">
                <a:moveTo>
                  <a:pt x="11404" y="0"/>
                </a:moveTo>
                <a:lnTo>
                  <a:pt x="0" y="0"/>
                </a:lnTo>
                <a:lnTo>
                  <a:pt x="0" y="49593"/>
                </a:lnTo>
                <a:lnTo>
                  <a:pt x="24726" y="49593"/>
                </a:lnTo>
                <a:lnTo>
                  <a:pt x="24726" y="38798"/>
                </a:lnTo>
                <a:lnTo>
                  <a:pt x="11404" y="38798"/>
                </a:lnTo>
                <a:lnTo>
                  <a:pt x="11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134268" y="7335566"/>
            <a:ext cx="31115" cy="50165"/>
          </a:xfrm>
          <a:custGeom>
            <a:avLst/>
            <a:gdLst/>
            <a:ahLst/>
            <a:cxnLst/>
            <a:rect l="l" t="t" r="r" b="b"/>
            <a:pathLst>
              <a:path w="31114" h="50165">
                <a:moveTo>
                  <a:pt x="11353" y="0"/>
                </a:moveTo>
                <a:lnTo>
                  <a:pt x="0" y="0"/>
                </a:lnTo>
                <a:lnTo>
                  <a:pt x="0" y="45504"/>
                </a:lnTo>
                <a:lnTo>
                  <a:pt x="6781" y="50114"/>
                </a:lnTo>
                <a:lnTo>
                  <a:pt x="23926" y="50114"/>
                </a:lnTo>
                <a:lnTo>
                  <a:pt x="30492" y="45377"/>
                </a:lnTo>
                <a:lnTo>
                  <a:pt x="30492" y="41097"/>
                </a:lnTo>
                <a:lnTo>
                  <a:pt x="13093" y="41097"/>
                </a:lnTo>
                <a:lnTo>
                  <a:pt x="11353" y="39382"/>
                </a:lnTo>
                <a:lnTo>
                  <a:pt x="11353" y="0"/>
                </a:lnTo>
                <a:close/>
              </a:path>
              <a:path w="31114" h="50165">
                <a:moveTo>
                  <a:pt x="30492" y="0"/>
                </a:moveTo>
                <a:lnTo>
                  <a:pt x="19088" y="0"/>
                </a:lnTo>
                <a:lnTo>
                  <a:pt x="19088" y="38938"/>
                </a:lnTo>
                <a:lnTo>
                  <a:pt x="17894" y="41097"/>
                </a:lnTo>
                <a:lnTo>
                  <a:pt x="30492" y="41097"/>
                </a:lnTo>
                <a:lnTo>
                  <a:pt x="30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060936" y="7303334"/>
            <a:ext cx="208279" cy="207645"/>
          </a:xfrm>
          <a:custGeom>
            <a:avLst/>
            <a:gdLst/>
            <a:ahLst/>
            <a:cxnLst/>
            <a:rect l="l" t="t" r="r" b="b"/>
            <a:pathLst>
              <a:path w="208279" h="207645">
                <a:moveTo>
                  <a:pt x="94310" y="0"/>
                </a:moveTo>
                <a:lnTo>
                  <a:pt x="54200" y="12290"/>
                </a:lnTo>
                <a:lnTo>
                  <a:pt x="22856" y="38790"/>
                </a:lnTo>
                <a:lnTo>
                  <a:pt x="3924" y="75995"/>
                </a:lnTo>
                <a:lnTo>
                  <a:pt x="0" y="105017"/>
                </a:lnTo>
                <a:lnTo>
                  <a:pt x="1124" y="118975"/>
                </a:lnTo>
                <a:lnTo>
                  <a:pt x="14985" y="156876"/>
                </a:lnTo>
                <a:lnTo>
                  <a:pt x="42650" y="186254"/>
                </a:lnTo>
                <a:lnTo>
                  <a:pt x="81645" y="203812"/>
                </a:lnTo>
                <a:lnTo>
                  <a:pt x="112713" y="207321"/>
                </a:lnTo>
                <a:lnTo>
                  <a:pt x="126976" y="205142"/>
                </a:lnTo>
                <a:lnTo>
                  <a:pt x="140533" y="201100"/>
                </a:lnTo>
                <a:lnTo>
                  <a:pt x="153247" y="195332"/>
                </a:lnTo>
                <a:lnTo>
                  <a:pt x="165000" y="187961"/>
                </a:lnTo>
                <a:lnTo>
                  <a:pt x="90832" y="187961"/>
                </a:lnTo>
                <a:lnTo>
                  <a:pt x="77592" y="184752"/>
                </a:lnTo>
                <a:lnTo>
                  <a:pt x="43956" y="163306"/>
                </a:lnTo>
                <a:lnTo>
                  <a:pt x="23231" y="126926"/>
                </a:lnTo>
                <a:lnTo>
                  <a:pt x="18993" y="96148"/>
                </a:lnTo>
                <a:lnTo>
                  <a:pt x="21434" y="81979"/>
                </a:lnTo>
                <a:lnTo>
                  <a:pt x="41315" y="45692"/>
                </a:lnTo>
                <a:lnTo>
                  <a:pt x="75739" y="23035"/>
                </a:lnTo>
                <a:lnTo>
                  <a:pt x="104041" y="18232"/>
                </a:lnTo>
                <a:lnTo>
                  <a:pt x="160740" y="18232"/>
                </a:lnTo>
                <a:lnTo>
                  <a:pt x="152995" y="13529"/>
                </a:lnTo>
                <a:lnTo>
                  <a:pt x="139881" y="7707"/>
                </a:lnTo>
                <a:lnTo>
                  <a:pt x="125671" y="3432"/>
                </a:lnTo>
                <a:lnTo>
                  <a:pt x="110452" y="822"/>
                </a:lnTo>
                <a:lnTo>
                  <a:pt x="94310" y="0"/>
                </a:lnTo>
                <a:close/>
              </a:path>
              <a:path w="208279" h="207645">
                <a:moveTo>
                  <a:pt x="160740" y="18232"/>
                </a:moveTo>
                <a:lnTo>
                  <a:pt x="104041" y="18232"/>
                </a:lnTo>
                <a:lnTo>
                  <a:pt x="114888" y="18916"/>
                </a:lnTo>
                <a:lnTo>
                  <a:pt x="128511" y="21817"/>
                </a:lnTo>
                <a:lnTo>
                  <a:pt x="163251" y="42622"/>
                </a:lnTo>
                <a:lnTo>
                  <a:pt x="184803" y="78206"/>
                </a:lnTo>
                <a:lnTo>
                  <a:pt x="189312" y="107994"/>
                </a:lnTo>
                <a:lnTo>
                  <a:pt x="187574" y="121225"/>
                </a:lnTo>
                <a:lnTo>
                  <a:pt x="170492" y="155921"/>
                </a:lnTo>
                <a:lnTo>
                  <a:pt x="137453" y="179653"/>
                </a:lnTo>
                <a:lnTo>
                  <a:pt x="90832" y="187961"/>
                </a:lnTo>
                <a:lnTo>
                  <a:pt x="165000" y="187961"/>
                </a:lnTo>
                <a:lnTo>
                  <a:pt x="192923" y="157762"/>
                </a:lnTo>
                <a:lnTo>
                  <a:pt x="207087" y="118215"/>
                </a:lnTo>
                <a:lnTo>
                  <a:pt x="208079" y="101266"/>
                </a:lnTo>
                <a:lnTo>
                  <a:pt x="206846" y="87422"/>
                </a:lnTo>
                <a:lnTo>
                  <a:pt x="192764" y="49857"/>
                </a:lnTo>
                <a:lnTo>
                  <a:pt x="164927" y="20775"/>
                </a:lnTo>
                <a:lnTo>
                  <a:pt x="160740" y="18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140151" y="7429413"/>
            <a:ext cx="49530" cy="85090"/>
          </a:xfrm>
          <a:custGeom>
            <a:avLst/>
            <a:gdLst/>
            <a:ahLst/>
            <a:cxnLst/>
            <a:rect l="l" t="t" r="r" b="b"/>
            <a:pathLst>
              <a:path w="49530" h="85090">
                <a:moveTo>
                  <a:pt x="7772" y="84150"/>
                </a:moveTo>
                <a:lnTo>
                  <a:pt x="5626" y="84150"/>
                </a:lnTo>
                <a:lnTo>
                  <a:pt x="7772" y="84569"/>
                </a:lnTo>
                <a:lnTo>
                  <a:pt x="7772" y="84150"/>
                </a:lnTo>
                <a:close/>
              </a:path>
              <a:path w="49530" h="85090">
                <a:moveTo>
                  <a:pt x="49225" y="0"/>
                </a:moveTo>
                <a:lnTo>
                  <a:pt x="3908" y="20054"/>
                </a:lnTo>
                <a:lnTo>
                  <a:pt x="0" y="83769"/>
                </a:lnTo>
                <a:lnTo>
                  <a:pt x="2019" y="84480"/>
                </a:lnTo>
                <a:lnTo>
                  <a:pt x="5626" y="84150"/>
                </a:lnTo>
                <a:lnTo>
                  <a:pt x="7772" y="84150"/>
                </a:lnTo>
                <a:lnTo>
                  <a:pt x="7772" y="56197"/>
                </a:lnTo>
                <a:lnTo>
                  <a:pt x="8576" y="46388"/>
                </a:lnTo>
                <a:lnTo>
                  <a:pt x="11818" y="34713"/>
                </a:lnTo>
                <a:lnTo>
                  <a:pt x="18747" y="22911"/>
                </a:lnTo>
                <a:lnTo>
                  <a:pt x="30609" y="12721"/>
                </a:lnTo>
                <a:lnTo>
                  <a:pt x="48119" y="12721"/>
                </a:lnTo>
                <a:lnTo>
                  <a:pt x="49225" y="0"/>
                </a:lnTo>
                <a:close/>
              </a:path>
              <a:path w="49530" h="85090">
                <a:moveTo>
                  <a:pt x="48119" y="12721"/>
                </a:moveTo>
                <a:lnTo>
                  <a:pt x="30609" y="12721"/>
                </a:lnTo>
                <a:lnTo>
                  <a:pt x="20294" y="24718"/>
                </a:lnTo>
                <a:lnTo>
                  <a:pt x="15287" y="38984"/>
                </a:lnTo>
                <a:lnTo>
                  <a:pt x="13694" y="50818"/>
                </a:lnTo>
                <a:lnTo>
                  <a:pt x="24790" y="52666"/>
                </a:lnTo>
                <a:lnTo>
                  <a:pt x="37250" y="47072"/>
                </a:lnTo>
                <a:lnTo>
                  <a:pt x="46043" y="36601"/>
                </a:lnTo>
                <a:lnTo>
                  <a:pt x="48119" y="12721"/>
                </a:lnTo>
                <a:close/>
              </a:path>
            </a:pathLst>
          </a:custGeom>
          <a:solidFill>
            <a:srgbClr val="94C9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040054" y="7565587"/>
            <a:ext cx="22860" cy="41910"/>
          </a:xfrm>
          <a:custGeom>
            <a:avLst/>
            <a:gdLst/>
            <a:ahLst/>
            <a:cxnLst/>
            <a:rect l="l" t="t" r="r" b="b"/>
            <a:pathLst>
              <a:path w="22860" h="41909">
                <a:moveTo>
                  <a:pt x="22694" y="0"/>
                </a:moveTo>
                <a:lnTo>
                  <a:pt x="0" y="0"/>
                </a:lnTo>
                <a:lnTo>
                  <a:pt x="0" y="41757"/>
                </a:lnTo>
                <a:lnTo>
                  <a:pt x="22694" y="41757"/>
                </a:lnTo>
                <a:lnTo>
                  <a:pt x="22694" y="34836"/>
                </a:lnTo>
                <a:lnTo>
                  <a:pt x="8039" y="34836"/>
                </a:lnTo>
                <a:lnTo>
                  <a:pt x="8039" y="23571"/>
                </a:lnTo>
                <a:lnTo>
                  <a:pt x="21958" y="23571"/>
                </a:lnTo>
                <a:lnTo>
                  <a:pt x="21958" y="17018"/>
                </a:lnTo>
                <a:lnTo>
                  <a:pt x="8039" y="17018"/>
                </a:lnTo>
                <a:lnTo>
                  <a:pt x="8039" y="6743"/>
                </a:lnTo>
                <a:lnTo>
                  <a:pt x="22694" y="6743"/>
                </a:lnTo>
                <a:lnTo>
                  <a:pt x="22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068670" y="7565219"/>
            <a:ext cx="30480" cy="43180"/>
          </a:xfrm>
          <a:custGeom>
            <a:avLst/>
            <a:gdLst/>
            <a:ahLst/>
            <a:cxnLst/>
            <a:rect l="l" t="t" r="r" b="b"/>
            <a:pathLst>
              <a:path w="30480" h="43179">
                <a:moveTo>
                  <a:pt x="23765" y="0"/>
                </a:moveTo>
                <a:lnTo>
                  <a:pt x="12358" y="1418"/>
                </a:lnTo>
                <a:lnTo>
                  <a:pt x="3025" y="9922"/>
                </a:lnTo>
                <a:lnTo>
                  <a:pt x="0" y="25274"/>
                </a:lnTo>
                <a:lnTo>
                  <a:pt x="4896" y="37436"/>
                </a:lnTo>
                <a:lnTo>
                  <a:pt x="19193" y="42621"/>
                </a:lnTo>
                <a:lnTo>
                  <a:pt x="23092" y="42621"/>
                </a:lnTo>
                <a:lnTo>
                  <a:pt x="26990" y="41871"/>
                </a:lnTo>
                <a:lnTo>
                  <a:pt x="30077" y="40703"/>
                </a:lnTo>
                <a:lnTo>
                  <a:pt x="29144" y="35318"/>
                </a:lnTo>
                <a:lnTo>
                  <a:pt x="12512" y="35318"/>
                </a:lnTo>
                <a:lnTo>
                  <a:pt x="8741" y="30251"/>
                </a:lnTo>
                <a:lnTo>
                  <a:pt x="8741" y="13055"/>
                </a:lnTo>
                <a:lnTo>
                  <a:pt x="12576" y="7175"/>
                </a:lnTo>
                <a:lnTo>
                  <a:pt x="28825" y="7175"/>
                </a:lnTo>
                <a:lnTo>
                  <a:pt x="29708" y="1244"/>
                </a:lnTo>
                <a:lnTo>
                  <a:pt x="26990" y="431"/>
                </a:lnTo>
                <a:lnTo>
                  <a:pt x="23765" y="0"/>
                </a:lnTo>
                <a:close/>
              </a:path>
              <a:path w="30480" h="43179">
                <a:moveTo>
                  <a:pt x="28845" y="33591"/>
                </a:moveTo>
                <a:lnTo>
                  <a:pt x="26673" y="34645"/>
                </a:lnTo>
                <a:lnTo>
                  <a:pt x="23460" y="35318"/>
                </a:lnTo>
                <a:lnTo>
                  <a:pt x="29144" y="35318"/>
                </a:lnTo>
                <a:lnTo>
                  <a:pt x="28845" y="33591"/>
                </a:lnTo>
                <a:close/>
              </a:path>
              <a:path w="30480" h="43179">
                <a:moveTo>
                  <a:pt x="28825" y="7175"/>
                </a:moveTo>
                <a:lnTo>
                  <a:pt x="23206" y="7175"/>
                </a:lnTo>
                <a:lnTo>
                  <a:pt x="26063" y="7670"/>
                </a:lnTo>
                <a:lnTo>
                  <a:pt x="28603" y="8661"/>
                </a:lnTo>
                <a:lnTo>
                  <a:pt x="28825" y="7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101840" y="7566286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09">
                <a:moveTo>
                  <a:pt x="12807" y="0"/>
                </a:moveTo>
                <a:lnTo>
                  <a:pt x="3510" y="8361"/>
                </a:lnTo>
                <a:lnTo>
                  <a:pt x="0" y="24561"/>
                </a:lnTo>
                <a:lnTo>
                  <a:pt x="5530" y="37136"/>
                </a:lnTo>
                <a:lnTo>
                  <a:pt x="18808" y="41740"/>
                </a:lnTo>
                <a:lnTo>
                  <a:pt x="29059" y="38697"/>
                </a:lnTo>
                <a:lnTo>
                  <a:pt x="32019" y="34438"/>
                </a:lnTo>
                <a:lnTo>
                  <a:pt x="12001" y="34438"/>
                </a:lnTo>
                <a:lnTo>
                  <a:pt x="8407" y="28748"/>
                </a:lnTo>
                <a:lnTo>
                  <a:pt x="8407" y="10879"/>
                </a:lnTo>
                <a:lnTo>
                  <a:pt x="13233" y="5863"/>
                </a:lnTo>
                <a:lnTo>
                  <a:pt x="33388" y="5863"/>
                </a:lnTo>
                <a:lnTo>
                  <a:pt x="29777" y="2086"/>
                </a:lnTo>
                <a:lnTo>
                  <a:pt x="12807" y="0"/>
                </a:lnTo>
                <a:close/>
              </a:path>
              <a:path w="38100" h="41909">
                <a:moveTo>
                  <a:pt x="33388" y="5863"/>
                </a:moveTo>
                <a:lnTo>
                  <a:pt x="27037" y="5863"/>
                </a:lnTo>
                <a:lnTo>
                  <a:pt x="30619" y="11616"/>
                </a:lnTo>
                <a:lnTo>
                  <a:pt x="30619" y="29497"/>
                </a:lnTo>
                <a:lnTo>
                  <a:pt x="25793" y="34438"/>
                </a:lnTo>
                <a:lnTo>
                  <a:pt x="32019" y="34438"/>
                </a:lnTo>
                <a:lnTo>
                  <a:pt x="35990" y="28723"/>
                </a:lnTo>
                <a:lnTo>
                  <a:pt x="37757" y="10433"/>
                </a:lnTo>
                <a:lnTo>
                  <a:pt x="33388" y="58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147425" y="7565587"/>
            <a:ext cx="21590" cy="41910"/>
          </a:xfrm>
          <a:custGeom>
            <a:avLst/>
            <a:gdLst/>
            <a:ahLst/>
            <a:cxnLst/>
            <a:rect l="l" t="t" r="r" b="b"/>
            <a:pathLst>
              <a:path w="21589" h="41909">
                <a:moveTo>
                  <a:pt x="8039" y="0"/>
                </a:moveTo>
                <a:lnTo>
                  <a:pt x="0" y="0"/>
                </a:lnTo>
                <a:lnTo>
                  <a:pt x="0" y="41757"/>
                </a:lnTo>
                <a:lnTo>
                  <a:pt x="21590" y="41757"/>
                </a:lnTo>
                <a:lnTo>
                  <a:pt x="21590" y="34709"/>
                </a:lnTo>
                <a:lnTo>
                  <a:pt x="8039" y="34709"/>
                </a:lnTo>
                <a:lnTo>
                  <a:pt x="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170561" y="756628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09">
                <a:moveTo>
                  <a:pt x="12814" y="0"/>
                </a:moveTo>
                <a:lnTo>
                  <a:pt x="3514" y="8357"/>
                </a:lnTo>
                <a:lnTo>
                  <a:pt x="0" y="24556"/>
                </a:lnTo>
                <a:lnTo>
                  <a:pt x="5526" y="37138"/>
                </a:lnTo>
                <a:lnTo>
                  <a:pt x="18796" y="41745"/>
                </a:lnTo>
                <a:lnTo>
                  <a:pt x="29058" y="38701"/>
                </a:lnTo>
                <a:lnTo>
                  <a:pt x="32019" y="34442"/>
                </a:lnTo>
                <a:lnTo>
                  <a:pt x="11989" y="34442"/>
                </a:lnTo>
                <a:lnTo>
                  <a:pt x="8408" y="28752"/>
                </a:lnTo>
                <a:lnTo>
                  <a:pt x="8408" y="10884"/>
                </a:lnTo>
                <a:lnTo>
                  <a:pt x="13234" y="5867"/>
                </a:lnTo>
                <a:lnTo>
                  <a:pt x="33386" y="5867"/>
                </a:lnTo>
                <a:lnTo>
                  <a:pt x="29777" y="2090"/>
                </a:lnTo>
                <a:lnTo>
                  <a:pt x="12814" y="0"/>
                </a:lnTo>
                <a:close/>
              </a:path>
              <a:path w="38100" h="41909">
                <a:moveTo>
                  <a:pt x="33386" y="5867"/>
                </a:moveTo>
                <a:lnTo>
                  <a:pt x="27026" y="5867"/>
                </a:lnTo>
                <a:lnTo>
                  <a:pt x="30607" y="11620"/>
                </a:lnTo>
                <a:lnTo>
                  <a:pt x="30607" y="29502"/>
                </a:lnTo>
                <a:lnTo>
                  <a:pt x="25781" y="34442"/>
                </a:lnTo>
                <a:lnTo>
                  <a:pt x="32019" y="34442"/>
                </a:lnTo>
                <a:lnTo>
                  <a:pt x="35991" y="28727"/>
                </a:lnTo>
                <a:lnTo>
                  <a:pt x="37758" y="10442"/>
                </a:lnTo>
                <a:lnTo>
                  <a:pt x="33386" y="58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214537" y="7564974"/>
            <a:ext cx="35560" cy="43180"/>
          </a:xfrm>
          <a:custGeom>
            <a:avLst/>
            <a:gdLst/>
            <a:ahLst/>
            <a:cxnLst/>
            <a:rect l="l" t="t" r="r" b="b"/>
            <a:pathLst>
              <a:path w="35560" h="43179">
                <a:moveTo>
                  <a:pt x="27144" y="0"/>
                </a:moveTo>
                <a:lnTo>
                  <a:pt x="11252" y="2435"/>
                </a:lnTo>
                <a:lnTo>
                  <a:pt x="2679" y="11564"/>
                </a:lnTo>
                <a:lnTo>
                  <a:pt x="0" y="27398"/>
                </a:lnTo>
                <a:lnTo>
                  <a:pt x="6508" y="38832"/>
                </a:lnTo>
                <a:lnTo>
                  <a:pt x="20717" y="42989"/>
                </a:lnTo>
                <a:lnTo>
                  <a:pt x="25721" y="42989"/>
                </a:lnTo>
                <a:lnTo>
                  <a:pt x="30852" y="42062"/>
                </a:lnTo>
                <a:lnTo>
                  <a:pt x="35005" y="40385"/>
                </a:lnTo>
                <a:lnTo>
                  <a:pt x="35005" y="35750"/>
                </a:lnTo>
                <a:lnTo>
                  <a:pt x="12983" y="35750"/>
                </a:lnTo>
                <a:lnTo>
                  <a:pt x="8348" y="30556"/>
                </a:lnTo>
                <a:lnTo>
                  <a:pt x="8348" y="13792"/>
                </a:lnTo>
                <a:lnTo>
                  <a:pt x="12424" y="7175"/>
                </a:lnTo>
                <a:lnTo>
                  <a:pt x="33454" y="7175"/>
                </a:lnTo>
                <a:lnTo>
                  <a:pt x="34624" y="1790"/>
                </a:lnTo>
                <a:lnTo>
                  <a:pt x="31296" y="749"/>
                </a:lnTo>
                <a:lnTo>
                  <a:pt x="27144" y="0"/>
                </a:lnTo>
                <a:close/>
              </a:path>
              <a:path w="35560" h="43179">
                <a:moveTo>
                  <a:pt x="35005" y="20472"/>
                </a:moveTo>
                <a:lnTo>
                  <a:pt x="26966" y="20472"/>
                </a:lnTo>
                <a:lnTo>
                  <a:pt x="26966" y="35013"/>
                </a:lnTo>
                <a:lnTo>
                  <a:pt x="25353" y="35509"/>
                </a:lnTo>
                <a:lnTo>
                  <a:pt x="23626" y="35750"/>
                </a:lnTo>
                <a:lnTo>
                  <a:pt x="35005" y="35750"/>
                </a:lnTo>
                <a:lnTo>
                  <a:pt x="35005" y="20472"/>
                </a:lnTo>
                <a:close/>
              </a:path>
              <a:path w="35560" h="43179">
                <a:moveTo>
                  <a:pt x="33454" y="7175"/>
                </a:moveTo>
                <a:lnTo>
                  <a:pt x="26216" y="7175"/>
                </a:lnTo>
                <a:lnTo>
                  <a:pt x="29874" y="7861"/>
                </a:lnTo>
                <a:lnTo>
                  <a:pt x="33024" y="9156"/>
                </a:lnTo>
                <a:lnTo>
                  <a:pt x="33454" y="7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255914" y="756628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09">
                <a:moveTo>
                  <a:pt x="12814" y="0"/>
                </a:moveTo>
                <a:lnTo>
                  <a:pt x="3514" y="8357"/>
                </a:lnTo>
                <a:lnTo>
                  <a:pt x="0" y="24556"/>
                </a:lnTo>
                <a:lnTo>
                  <a:pt x="5526" y="37138"/>
                </a:lnTo>
                <a:lnTo>
                  <a:pt x="18796" y="41745"/>
                </a:lnTo>
                <a:lnTo>
                  <a:pt x="29058" y="38701"/>
                </a:lnTo>
                <a:lnTo>
                  <a:pt x="32019" y="34442"/>
                </a:lnTo>
                <a:lnTo>
                  <a:pt x="11989" y="34442"/>
                </a:lnTo>
                <a:lnTo>
                  <a:pt x="8408" y="28752"/>
                </a:lnTo>
                <a:lnTo>
                  <a:pt x="8408" y="10884"/>
                </a:lnTo>
                <a:lnTo>
                  <a:pt x="13234" y="5867"/>
                </a:lnTo>
                <a:lnTo>
                  <a:pt x="33386" y="5867"/>
                </a:lnTo>
                <a:lnTo>
                  <a:pt x="29777" y="2090"/>
                </a:lnTo>
                <a:lnTo>
                  <a:pt x="12814" y="0"/>
                </a:lnTo>
                <a:close/>
              </a:path>
              <a:path w="38100" h="41909">
                <a:moveTo>
                  <a:pt x="33386" y="5867"/>
                </a:moveTo>
                <a:lnTo>
                  <a:pt x="27026" y="5867"/>
                </a:lnTo>
                <a:lnTo>
                  <a:pt x="30607" y="11620"/>
                </a:lnTo>
                <a:lnTo>
                  <a:pt x="30607" y="29502"/>
                </a:lnTo>
                <a:lnTo>
                  <a:pt x="25781" y="34442"/>
                </a:lnTo>
                <a:lnTo>
                  <a:pt x="32019" y="34442"/>
                </a:lnTo>
                <a:lnTo>
                  <a:pt x="35991" y="28727"/>
                </a:lnTo>
                <a:lnTo>
                  <a:pt x="37758" y="10442"/>
                </a:lnTo>
                <a:lnTo>
                  <a:pt x="33386" y="58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 txBox="1"/>
          <p:nvPr/>
        </p:nvSpPr>
        <p:spPr>
          <a:xfrm>
            <a:off x="3433840" y="7236909"/>
            <a:ext cx="46609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1750">
              <a:lnSpc>
                <a:spcPct val="100000"/>
              </a:lnSpc>
            </a:pPr>
            <a:r>
              <a:rPr dirty="0" sz="350" spc="-20">
                <a:latin typeface="Calibri"/>
                <a:cs typeface="Calibri"/>
              </a:rPr>
              <a:t>PRODUC</a:t>
            </a:r>
            <a:r>
              <a:rPr dirty="0" sz="350" spc="-10">
                <a:latin typeface="Calibri"/>
                <a:cs typeface="Calibri"/>
              </a:rPr>
              <a:t>T</a:t>
            </a:r>
            <a:r>
              <a:rPr dirty="0" sz="350" spc="-5">
                <a:latin typeface="Calibri"/>
                <a:cs typeface="Calibri"/>
              </a:rPr>
              <a:t> </a:t>
            </a:r>
            <a:r>
              <a:rPr dirty="0" sz="350" spc="-10">
                <a:latin typeface="Calibri"/>
                <a:cs typeface="Calibri"/>
              </a:rPr>
              <a:t>CERTIFIED</a:t>
            </a:r>
            <a:r>
              <a:rPr dirty="0" sz="350" spc="-10">
                <a:latin typeface="Calibri"/>
                <a:cs typeface="Calibri"/>
              </a:rPr>
              <a:t> </a:t>
            </a:r>
            <a:r>
              <a:rPr dirty="0" sz="350" spc="-25">
                <a:latin typeface="Calibri"/>
                <a:cs typeface="Calibri"/>
              </a:rPr>
              <a:t>FO</a:t>
            </a:r>
            <a:r>
              <a:rPr dirty="0" sz="350" spc="-20">
                <a:latin typeface="Calibri"/>
                <a:cs typeface="Calibri"/>
              </a:rPr>
              <a:t>R</a:t>
            </a:r>
            <a:r>
              <a:rPr dirty="0" sz="350" spc="-5">
                <a:latin typeface="Calibri"/>
                <a:cs typeface="Calibri"/>
              </a:rPr>
              <a:t> </a:t>
            </a:r>
            <a:r>
              <a:rPr dirty="0" sz="350" spc="-15">
                <a:latin typeface="Calibri"/>
                <a:cs typeface="Calibri"/>
              </a:rPr>
              <a:t>REDUCED</a:t>
            </a:r>
            <a:r>
              <a:rPr dirty="0" sz="350" spc="-10">
                <a:latin typeface="Calibri"/>
                <a:cs typeface="Calibri"/>
              </a:rPr>
              <a:t> </a:t>
            </a:r>
            <a:r>
              <a:rPr dirty="0" sz="350" spc="-15">
                <a:latin typeface="Calibri"/>
                <a:cs typeface="Calibri"/>
              </a:rPr>
              <a:t>ENVIRONMENTAL</a:t>
            </a:r>
            <a:r>
              <a:rPr dirty="0" sz="350" spc="-10">
                <a:latin typeface="Calibri"/>
                <a:cs typeface="Calibri"/>
              </a:rPr>
              <a:t> </a:t>
            </a:r>
            <a:r>
              <a:rPr dirty="0" sz="350" spc="-15">
                <a:latin typeface="Calibri"/>
                <a:cs typeface="Calibri"/>
              </a:rPr>
              <a:t>IMPACT</a:t>
            </a:r>
            <a:r>
              <a:rPr dirty="0" sz="350" spc="-5">
                <a:latin typeface="Calibri"/>
                <a:cs typeface="Calibri"/>
              </a:rPr>
              <a:t>.</a:t>
            </a:r>
            <a:r>
              <a:rPr dirty="0" sz="350" spc="-5">
                <a:latin typeface="Calibri"/>
                <a:cs typeface="Calibri"/>
              </a:rPr>
              <a:t> </a:t>
            </a:r>
            <a:r>
              <a:rPr dirty="0" sz="350" spc="-15">
                <a:latin typeface="Calibri"/>
                <a:cs typeface="Calibri"/>
              </a:rPr>
              <a:t>VIE</a:t>
            </a:r>
            <a:r>
              <a:rPr dirty="0" sz="350" spc="-15">
                <a:latin typeface="Calibri"/>
                <a:cs typeface="Calibri"/>
              </a:rPr>
              <a:t>W</a:t>
            </a:r>
            <a:r>
              <a:rPr dirty="0" sz="350" spc="-5">
                <a:latin typeface="Calibri"/>
                <a:cs typeface="Calibri"/>
              </a:rPr>
              <a:t> </a:t>
            </a:r>
            <a:r>
              <a:rPr dirty="0" sz="350" spc="-5">
                <a:latin typeface="Calibri"/>
                <a:cs typeface="Calibri"/>
              </a:rPr>
              <a:t>SPECIFIC</a:t>
            </a:r>
            <a:endParaRPr sz="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350" spc="-10">
                <a:latin typeface="Calibri"/>
                <a:cs typeface="Calibri"/>
              </a:rPr>
              <a:t>ATTRIBUTE</a:t>
            </a:r>
            <a:r>
              <a:rPr dirty="0" sz="350" spc="-5">
                <a:latin typeface="Calibri"/>
                <a:cs typeface="Calibri"/>
              </a:rPr>
              <a:t>S</a:t>
            </a:r>
            <a:r>
              <a:rPr dirty="0" sz="350" spc="-5">
                <a:latin typeface="Calibri"/>
                <a:cs typeface="Calibri"/>
              </a:rPr>
              <a:t> </a:t>
            </a:r>
            <a:r>
              <a:rPr dirty="0" sz="350" spc="-15">
                <a:latin typeface="Calibri"/>
                <a:cs typeface="Calibri"/>
              </a:rPr>
              <a:t>EVALUATED:</a:t>
            </a:r>
            <a:r>
              <a:rPr dirty="0" sz="350" spc="-10">
                <a:latin typeface="Calibri"/>
                <a:cs typeface="Calibri"/>
              </a:rPr>
              <a:t> </a:t>
            </a:r>
            <a:r>
              <a:rPr dirty="0" sz="350" spc="-20">
                <a:latin typeface="Calibri"/>
                <a:cs typeface="Calibri"/>
              </a:rPr>
              <a:t>UL.COM/EL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50" spc="-20">
                <a:latin typeface="Calibri"/>
                <a:cs typeface="Calibri"/>
              </a:rPr>
              <a:t>U</a:t>
            </a:r>
            <a:r>
              <a:rPr dirty="0" sz="350" spc="-10">
                <a:latin typeface="Calibri"/>
                <a:cs typeface="Calibri"/>
              </a:rPr>
              <a:t>L</a:t>
            </a:r>
            <a:r>
              <a:rPr dirty="0" sz="350" spc="-5">
                <a:latin typeface="Calibri"/>
                <a:cs typeface="Calibri"/>
              </a:rPr>
              <a:t> </a:t>
            </a:r>
            <a:r>
              <a:rPr dirty="0" sz="350" spc="-35">
                <a:latin typeface="Calibri"/>
                <a:cs typeface="Calibri"/>
              </a:rPr>
              <a:t>2783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50" spc="-10">
                <a:latin typeface="Calibri"/>
                <a:cs typeface="Calibri"/>
              </a:rPr>
              <a:t>CC</a:t>
            </a:r>
            <a:r>
              <a:rPr dirty="0" sz="350" spc="-10">
                <a:latin typeface="Calibri"/>
                <a:cs typeface="Calibri"/>
              </a:rPr>
              <a:t>D</a:t>
            </a:r>
            <a:r>
              <a:rPr dirty="0" sz="350" spc="-5">
                <a:latin typeface="Calibri"/>
                <a:cs typeface="Calibri"/>
              </a:rPr>
              <a:t> </a:t>
            </a:r>
            <a:r>
              <a:rPr dirty="0" sz="350" spc="-35">
                <a:latin typeface="Calibri"/>
                <a:cs typeface="Calibri"/>
              </a:rPr>
              <a:t>082</a:t>
            </a:r>
            <a:r>
              <a:rPr dirty="0" sz="350" spc="-15">
                <a:latin typeface="Calibri"/>
                <a:cs typeface="Calibri"/>
              </a:rPr>
              <a:t>,</a:t>
            </a:r>
            <a:r>
              <a:rPr dirty="0" sz="350" spc="-5">
                <a:latin typeface="Calibri"/>
                <a:cs typeface="Calibri"/>
              </a:rPr>
              <a:t> </a:t>
            </a:r>
            <a:r>
              <a:rPr dirty="0" sz="350" spc="-35">
                <a:latin typeface="Calibri"/>
                <a:cs typeface="Calibri"/>
              </a:rPr>
              <a:t>086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934454" y="6466353"/>
            <a:ext cx="216535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30"/>
              </a:lnSpc>
            </a:pPr>
            <a:r>
              <a:rPr dirty="0" sz="550" spc="-5">
                <a:latin typeface="Tahoma"/>
                <a:cs typeface="Tahoma"/>
              </a:rPr>
              <a:t>41844</a:t>
            </a:r>
            <a:endParaRPr sz="550">
              <a:latin typeface="Tahoma"/>
              <a:cs typeface="Tahoma"/>
            </a:endParaRPr>
          </a:p>
          <a:p>
            <a:pPr marL="12700">
              <a:lnSpc>
                <a:spcPts val="630"/>
              </a:lnSpc>
            </a:pPr>
            <a:r>
              <a:rPr dirty="0" sz="550">
                <a:latin typeface="Tahoma"/>
                <a:cs typeface="Tahoma"/>
              </a:rPr>
              <a:t>only</a:t>
            </a:r>
            <a:endParaRPr sz="55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35940" y="7874652"/>
            <a:ext cx="6697980" cy="137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</a:pPr>
            <a:r>
              <a:rPr dirty="0" sz="600" spc="5" b="1">
                <a:latin typeface="Arial"/>
                <a:cs typeface="Arial"/>
              </a:rPr>
              <a:t>Our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5" b="1">
                <a:latin typeface="Arial"/>
                <a:cs typeface="Arial"/>
              </a:rPr>
              <a:t>Guarantee</a:t>
            </a:r>
            <a:r>
              <a:rPr dirty="0" sz="600" spc="70" b="1">
                <a:latin typeface="Arial"/>
                <a:cs typeface="Arial"/>
              </a:rPr>
              <a:t> </a:t>
            </a:r>
            <a:r>
              <a:rPr dirty="0" sz="600" spc="-45">
                <a:latin typeface="Tahoma"/>
                <a:cs typeface="Tahoma"/>
              </a:rPr>
              <a:t>Y</a:t>
            </a:r>
            <a:r>
              <a:rPr dirty="0" sz="600" spc="20">
                <a:latin typeface="Tahoma"/>
                <a:cs typeface="Tahoma"/>
              </a:rPr>
              <a:t>our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10">
                <a:latin typeface="Tahoma"/>
                <a:cs typeface="Tahoma"/>
              </a:rPr>
              <a:t>total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s</a:t>
            </a:r>
            <a:r>
              <a:rPr dirty="0" sz="600" spc="-10">
                <a:latin typeface="Tahoma"/>
                <a:cs typeface="Tahoma"/>
              </a:rPr>
              <a:t>a</a:t>
            </a:r>
            <a:r>
              <a:rPr dirty="0" sz="600" spc="10">
                <a:latin typeface="Tahoma"/>
                <a:cs typeface="Tahoma"/>
              </a:rPr>
              <a:t>tisfaction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means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5">
                <a:latin typeface="Tahoma"/>
                <a:cs typeface="Tahoma"/>
              </a:rPr>
              <a:t>everything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to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us.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I</a:t>
            </a:r>
            <a:r>
              <a:rPr dirty="0" sz="600" spc="-35">
                <a:latin typeface="Tahoma"/>
                <a:cs typeface="Tahoma"/>
              </a:rPr>
              <a:t>f</a:t>
            </a:r>
            <a:r>
              <a:rPr dirty="0" sz="600" spc="-40">
                <a:latin typeface="Tahoma"/>
                <a:cs typeface="Tahoma"/>
              </a:rPr>
              <a:t>,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f</a:t>
            </a:r>
            <a:r>
              <a:rPr dirty="0" sz="600" spc="20">
                <a:latin typeface="Tahoma"/>
                <a:cs typeface="Tahoma"/>
              </a:rPr>
              <a:t>or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5">
                <a:latin typeface="Tahoma"/>
                <a:cs typeface="Tahoma"/>
              </a:rPr>
              <a:t>any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r</a:t>
            </a:r>
            <a:r>
              <a:rPr dirty="0" sz="600" spc="5">
                <a:latin typeface="Tahoma"/>
                <a:cs typeface="Tahoma"/>
              </a:rPr>
              <a:t>eason,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our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10">
                <a:latin typeface="Tahoma"/>
                <a:cs typeface="Tahoma"/>
              </a:rPr>
              <a:t>p</a:t>
            </a:r>
            <a:r>
              <a:rPr dirty="0" sz="600">
                <a:latin typeface="Tahoma"/>
                <a:cs typeface="Tahoma"/>
              </a:rPr>
              <a:t>r</a:t>
            </a:r>
            <a:r>
              <a:rPr dirty="0" sz="600" spc="20">
                <a:latin typeface="Tahoma"/>
                <a:cs typeface="Tahoma"/>
              </a:rPr>
              <a:t>oducts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30">
                <a:latin typeface="Tahoma"/>
                <a:cs typeface="Tahoma"/>
              </a:rPr>
              <a:t>do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not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meet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your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10">
                <a:latin typeface="Tahoma"/>
                <a:cs typeface="Tahoma"/>
              </a:rPr>
              <a:t>expect</a:t>
            </a:r>
            <a:r>
              <a:rPr dirty="0" sz="600" spc="10">
                <a:latin typeface="Tahoma"/>
                <a:cs typeface="Tahoma"/>
              </a:rPr>
              <a:t>a</a:t>
            </a:r>
            <a:r>
              <a:rPr dirty="0" sz="600" spc="5">
                <a:latin typeface="Tahoma"/>
                <a:cs typeface="Tahoma"/>
              </a:rPr>
              <a:t>tions,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Kimberly</a:t>
            </a:r>
            <a:r>
              <a:rPr dirty="0" sz="600" spc="10">
                <a:latin typeface="Tahoma"/>
                <a:cs typeface="Tahoma"/>
              </a:rPr>
              <a:t>-</a:t>
            </a:r>
            <a:r>
              <a:rPr dirty="0" sz="600" spc="15">
                <a:latin typeface="Tahoma"/>
                <a:cs typeface="Tahoma"/>
              </a:rPr>
              <a:t>Clark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10">
                <a:latin typeface="Tahoma"/>
                <a:cs typeface="Tahoma"/>
              </a:rPr>
              <a:t>will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r</a:t>
            </a:r>
            <a:r>
              <a:rPr dirty="0" sz="600" spc="10">
                <a:latin typeface="Tahoma"/>
                <a:cs typeface="Tahoma"/>
              </a:rPr>
              <a:t>eimburse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yo</a:t>
            </a:r>
            <a:r>
              <a:rPr dirty="0" sz="600" spc="15">
                <a:latin typeface="Tahoma"/>
                <a:cs typeface="Tahoma"/>
              </a:rPr>
              <a:t>u</a:t>
            </a:r>
            <a:r>
              <a:rPr dirty="0" baseline="31746" sz="525" spc="-60">
                <a:latin typeface="Tahoma"/>
                <a:cs typeface="Tahoma"/>
              </a:rPr>
              <a:t>‡</a:t>
            </a:r>
            <a:r>
              <a:rPr dirty="0" baseline="31746" sz="525">
                <a:latin typeface="Tahoma"/>
                <a:cs typeface="Tahoma"/>
              </a:rPr>
              <a:t> </a:t>
            </a:r>
            <a:r>
              <a:rPr dirty="0" baseline="31746" sz="525" spc="-37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f</a:t>
            </a:r>
            <a:r>
              <a:rPr dirty="0" sz="600" spc="20">
                <a:latin typeface="Tahoma"/>
                <a:cs typeface="Tahoma"/>
              </a:rPr>
              <a:t>or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your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5">
                <a:latin typeface="Tahoma"/>
                <a:cs typeface="Tahoma"/>
              </a:rPr>
              <a:t>initial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10">
                <a:latin typeface="Tahoma"/>
                <a:cs typeface="Tahoma"/>
              </a:rPr>
              <a:t>pu</a:t>
            </a:r>
            <a:r>
              <a:rPr dirty="0" sz="600">
                <a:latin typeface="Tahoma"/>
                <a:cs typeface="Tahoma"/>
              </a:rPr>
              <a:t>r</a:t>
            </a:r>
            <a:r>
              <a:rPr dirty="0" sz="600" spc="5">
                <a:latin typeface="Tahoma"/>
                <a:cs typeface="Tahoma"/>
              </a:rPr>
              <a:t>chase,</a:t>
            </a:r>
            <a:r>
              <a:rPr dirty="0" sz="600" spc="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via</a:t>
            </a:r>
            <a:r>
              <a:rPr dirty="0" sz="600" spc="-5">
                <a:latin typeface="Tahoma"/>
                <a:cs typeface="Tahoma"/>
              </a:rPr>
              <a:t> </a:t>
            </a:r>
            <a:r>
              <a:rPr dirty="0" sz="600">
                <a:latin typeface="Tahoma"/>
                <a:cs typeface="Tahoma"/>
              </a:rPr>
              <a:t>FREE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10">
                <a:latin typeface="Tahoma"/>
                <a:cs typeface="Tahoma"/>
              </a:rPr>
              <a:t>p</a:t>
            </a:r>
            <a:r>
              <a:rPr dirty="0" sz="600">
                <a:latin typeface="Tahoma"/>
                <a:cs typeface="Tahoma"/>
              </a:rPr>
              <a:t>r</a:t>
            </a:r>
            <a:r>
              <a:rPr dirty="0" sz="600" spc="15">
                <a:latin typeface="Tahoma"/>
                <a:cs typeface="Tahoma"/>
              </a:rPr>
              <a:t>oduct,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f</a:t>
            </a:r>
            <a:r>
              <a:rPr dirty="0" sz="600" spc="20">
                <a:latin typeface="Tahoma"/>
                <a:cs typeface="Tahoma"/>
              </a:rPr>
              <a:t>or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up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to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$1</a:t>
            </a:r>
            <a:r>
              <a:rPr dirty="0" sz="600" spc="-35">
                <a:latin typeface="Tahoma"/>
                <a:cs typeface="Tahoma"/>
              </a:rPr>
              <a:t>,</a:t>
            </a:r>
            <a:r>
              <a:rPr dirty="0" sz="600" spc="45">
                <a:latin typeface="Tahoma"/>
                <a:cs typeface="Tahoma"/>
              </a:rPr>
              <a:t>00</a:t>
            </a:r>
            <a:r>
              <a:rPr dirty="0" sz="600" spc="30">
                <a:latin typeface="Tahoma"/>
                <a:cs typeface="Tahoma"/>
              </a:rPr>
              <a:t>0</a:t>
            </a:r>
            <a:r>
              <a:rPr dirty="0" sz="600" spc="-35">
                <a:latin typeface="Tahoma"/>
                <a:cs typeface="Tahoma"/>
              </a:rPr>
              <a:t>.</a:t>
            </a:r>
            <a:r>
              <a:rPr dirty="0" sz="600">
                <a:latin typeface="Tahoma"/>
                <a:cs typeface="Tahoma"/>
              </a:rPr>
              <a:t> 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10">
                <a:latin typeface="Tahoma"/>
                <a:cs typeface="Tahoma"/>
              </a:rPr>
              <a:t>For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35">
                <a:latin typeface="Tahoma"/>
                <a:cs typeface="Tahoma"/>
              </a:rPr>
              <a:t>mo</a:t>
            </a:r>
            <a:r>
              <a:rPr dirty="0" sz="600" spc="10">
                <a:latin typeface="Tahoma"/>
                <a:cs typeface="Tahoma"/>
              </a:rPr>
              <a:t>r</a:t>
            </a:r>
            <a:r>
              <a:rPr dirty="0" sz="600" spc="15">
                <a:latin typeface="Tahoma"/>
                <a:cs typeface="Tahoma"/>
              </a:rPr>
              <a:t>e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5">
                <a:latin typeface="Tahoma"/>
                <a:cs typeface="Tahoma"/>
              </a:rPr>
              <a:t>i</a:t>
            </a:r>
            <a:r>
              <a:rPr dirty="0" sz="600" spc="10">
                <a:latin typeface="Tahoma"/>
                <a:cs typeface="Tahoma"/>
              </a:rPr>
              <a:t>n</a:t>
            </a:r>
            <a:r>
              <a:rPr dirty="0" sz="600" spc="-5">
                <a:latin typeface="Tahoma"/>
                <a:cs typeface="Tahoma"/>
              </a:rPr>
              <a:t>f</a:t>
            </a:r>
            <a:r>
              <a:rPr dirty="0" sz="600" spc="20">
                <a:latin typeface="Tahoma"/>
                <a:cs typeface="Tahoma"/>
              </a:rPr>
              <a:t>orm</a:t>
            </a:r>
            <a:r>
              <a:rPr dirty="0" sz="600" spc="15">
                <a:latin typeface="Tahoma"/>
                <a:cs typeface="Tahoma"/>
              </a:rPr>
              <a:t>a</a:t>
            </a:r>
            <a:r>
              <a:rPr dirty="0" sz="600" spc="15">
                <a:latin typeface="Tahoma"/>
                <a:cs typeface="Tahoma"/>
              </a:rPr>
              <a:t>tion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30">
                <a:latin typeface="Tahoma"/>
                <a:cs typeface="Tahoma"/>
              </a:rPr>
              <a:t>on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Kimberly</a:t>
            </a:r>
            <a:r>
              <a:rPr dirty="0" sz="600" spc="10">
                <a:latin typeface="Tahoma"/>
                <a:cs typeface="Tahoma"/>
              </a:rPr>
              <a:t>-</a:t>
            </a:r>
            <a:r>
              <a:rPr dirty="0" sz="600" spc="15">
                <a:latin typeface="Tahoma"/>
                <a:cs typeface="Tahoma"/>
              </a:rPr>
              <a:t>Clark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P</a:t>
            </a:r>
            <a:r>
              <a:rPr dirty="0" sz="600" spc="5">
                <a:latin typeface="Tahoma"/>
                <a:cs typeface="Tahoma"/>
              </a:rPr>
              <a:t>r</a:t>
            </a:r>
            <a:r>
              <a:rPr dirty="0" sz="600" spc="40">
                <a:latin typeface="Tahoma"/>
                <a:cs typeface="Tahoma"/>
              </a:rPr>
              <a:t>o</a:t>
            </a:r>
            <a:r>
              <a:rPr dirty="0" sz="600" spc="-5">
                <a:latin typeface="Tahoma"/>
                <a:cs typeface="Tahoma"/>
              </a:rPr>
              <a:t>f</a:t>
            </a:r>
            <a:r>
              <a:rPr dirty="0" sz="600" spc="10">
                <a:latin typeface="Tahoma"/>
                <a:cs typeface="Tahoma"/>
              </a:rPr>
              <a:t>essional</a:t>
            </a:r>
            <a:r>
              <a:rPr dirty="0" sz="600" spc="-45">
                <a:latin typeface="Tahoma"/>
                <a:cs typeface="Tahoma"/>
              </a:rPr>
              <a:t>*</a:t>
            </a:r>
            <a:r>
              <a:rPr dirty="0" sz="600" spc="-40">
                <a:latin typeface="Tahoma"/>
                <a:cs typeface="Tahoma"/>
              </a:rPr>
              <a:t>,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visit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5">
                <a:latin typeface="Tahoma"/>
                <a:cs typeface="Tahoma"/>
              </a:rPr>
              <a:t>us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online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a</a:t>
            </a:r>
            <a:r>
              <a:rPr dirty="0" sz="600">
                <a:latin typeface="Tahoma"/>
                <a:cs typeface="Tahoma"/>
              </a:rPr>
              <a:t>t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35">
                <a:latin typeface="Tahoma"/>
                <a:cs typeface="Tahoma"/>
                <a:hlinkClick r:id="rId3"/>
              </a:rPr>
              <a:t>ww</a:t>
            </a:r>
            <a:r>
              <a:rPr dirty="0" sz="600" spc="25">
                <a:latin typeface="Tahoma"/>
                <a:cs typeface="Tahoma"/>
                <a:hlinkClick r:id="rId3"/>
              </a:rPr>
              <a:t>w</a:t>
            </a:r>
            <a:r>
              <a:rPr dirty="0" sz="600" spc="-15">
                <a:latin typeface="Tahoma"/>
                <a:cs typeface="Tahoma"/>
                <a:hlinkClick r:id="rId3"/>
              </a:rPr>
              <a:t>.</a:t>
            </a:r>
            <a:r>
              <a:rPr dirty="0" sz="600" spc="-25">
                <a:latin typeface="Tahoma"/>
                <a:cs typeface="Tahoma"/>
                <a:hlinkClick r:id="rId3"/>
              </a:rPr>
              <a:t>k</a:t>
            </a:r>
            <a:r>
              <a:rPr dirty="0" sz="600" spc="25">
                <a:latin typeface="Tahoma"/>
                <a:cs typeface="Tahoma"/>
                <a:hlinkClick r:id="rId3"/>
              </a:rPr>
              <a:t>cp</a:t>
            </a:r>
            <a:r>
              <a:rPr dirty="0" sz="600" spc="10">
                <a:latin typeface="Tahoma"/>
                <a:cs typeface="Tahoma"/>
                <a:hlinkClick r:id="rId3"/>
              </a:rPr>
              <a:t>r</a:t>
            </a:r>
            <a:r>
              <a:rPr dirty="0" sz="600" spc="40">
                <a:latin typeface="Tahoma"/>
                <a:cs typeface="Tahoma"/>
                <a:hlinkClick r:id="rId3"/>
              </a:rPr>
              <a:t>o</a:t>
            </a:r>
            <a:r>
              <a:rPr dirty="0" sz="600" spc="-5">
                <a:latin typeface="Tahoma"/>
                <a:cs typeface="Tahoma"/>
                <a:hlinkClick r:id="rId3"/>
              </a:rPr>
              <a:t>f</a:t>
            </a:r>
            <a:r>
              <a:rPr dirty="0" sz="600" spc="10">
                <a:latin typeface="Tahoma"/>
                <a:cs typeface="Tahoma"/>
                <a:hlinkClick r:id="rId3"/>
              </a:rPr>
              <a:t>essional.com,</a:t>
            </a:r>
            <a:r>
              <a:rPr dirty="0" sz="600" spc="-35">
                <a:latin typeface="Tahoma"/>
                <a:cs typeface="Tahoma"/>
                <a:hlinkClick r:id="rId3"/>
              </a:rPr>
              <a:t> </a:t>
            </a:r>
            <a:r>
              <a:rPr dirty="0" sz="600" spc="20">
                <a:latin typeface="Tahoma"/>
                <a:cs typeface="Tahoma"/>
              </a:rPr>
              <a:t>contact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your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Kimberly</a:t>
            </a:r>
            <a:r>
              <a:rPr dirty="0" sz="600" spc="10">
                <a:latin typeface="Tahoma"/>
                <a:cs typeface="Tahoma"/>
              </a:rPr>
              <a:t>-</a:t>
            </a:r>
            <a:r>
              <a:rPr dirty="0" sz="600" spc="15">
                <a:latin typeface="Tahoma"/>
                <a:cs typeface="Tahoma"/>
              </a:rPr>
              <a:t>Clark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>
                <a:latin typeface="Tahoma"/>
                <a:cs typeface="Tahoma"/>
              </a:rPr>
              <a:t>Sales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10">
                <a:latin typeface="Tahoma"/>
                <a:cs typeface="Tahoma"/>
              </a:rPr>
              <a:t>Rep</a:t>
            </a:r>
            <a:r>
              <a:rPr dirty="0" sz="600">
                <a:latin typeface="Tahoma"/>
                <a:cs typeface="Tahoma"/>
              </a:rPr>
              <a:t>r</a:t>
            </a:r>
            <a:r>
              <a:rPr dirty="0" sz="600" spc="5">
                <a:latin typeface="Tahoma"/>
                <a:cs typeface="Tahoma"/>
              </a:rPr>
              <a:t>esent</a:t>
            </a:r>
            <a:r>
              <a:rPr dirty="0" sz="600">
                <a:latin typeface="Tahoma"/>
                <a:cs typeface="Tahoma"/>
              </a:rPr>
              <a:t>a</a:t>
            </a:r>
            <a:r>
              <a:rPr dirty="0" sz="600" spc="-5">
                <a:latin typeface="Tahoma"/>
                <a:cs typeface="Tahoma"/>
              </a:rPr>
              <a:t>tive,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or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call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5">
                <a:latin typeface="Tahoma"/>
                <a:cs typeface="Tahoma"/>
              </a:rPr>
              <a:t>us</a:t>
            </a:r>
            <a:r>
              <a:rPr dirty="0" sz="600" spc="-3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a</a:t>
            </a:r>
            <a:r>
              <a:rPr dirty="0" sz="600">
                <a:latin typeface="Tahoma"/>
                <a:cs typeface="Tahoma"/>
              </a:rPr>
              <a:t>t</a:t>
            </a:r>
            <a:r>
              <a:rPr dirty="0" sz="600">
                <a:latin typeface="Tahoma"/>
                <a:cs typeface="Tahoma"/>
              </a:rPr>
              <a:t> </a:t>
            </a:r>
            <a:r>
              <a:rPr dirty="0" sz="600" spc="35">
                <a:latin typeface="Tahoma"/>
                <a:cs typeface="Tahoma"/>
              </a:rPr>
              <a:t>1-888-346</a:t>
            </a:r>
            <a:r>
              <a:rPr dirty="0" sz="600" spc="20">
                <a:latin typeface="Tahoma"/>
                <a:cs typeface="Tahoma"/>
              </a:rPr>
              <a:t>-</a:t>
            </a:r>
            <a:r>
              <a:rPr dirty="0" sz="600" spc="45">
                <a:latin typeface="Tahoma"/>
                <a:cs typeface="Tahoma"/>
              </a:rPr>
              <a:t>GO</a:t>
            </a:r>
            <a:r>
              <a:rPr dirty="0" sz="600" spc="25">
                <a:latin typeface="Tahoma"/>
                <a:cs typeface="Tahoma"/>
              </a:rPr>
              <a:t>K</a:t>
            </a:r>
            <a:r>
              <a:rPr dirty="0" sz="600" spc="75">
                <a:latin typeface="Tahoma"/>
                <a:cs typeface="Tahoma"/>
              </a:rPr>
              <a:t>C</a:t>
            </a:r>
            <a:r>
              <a:rPr dirty="0" sz="600" spc="-3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(4652).</a:t>
            </a:r>
            <a:r>
              <a:rPr dirty="0" sz="600">
                <a:latin typeface="Tahoma"/>
                <a:cs typeface="Tahoma"/>
              </a:rPr>
              <a:t>  </a:t>
            </a:r>
            <a:r>
              <a:rPr dirty="0" sz="600" spc="-80">
                <a:latin typeface="Tahoma"/>
                <a:cs typeface="Tahoma"/>
              </a:rPr>
              <a:t> </a:t>
            </a:r>
            <a:r>
              <a:rPr dirty="0" sz="600" spc="-70">
                <a:latin typeface="Tahoma"/>
                <a:cs typeface="Tahoma"/>
              </a:rPr>
              <a:t>‡</a:t>
            </a:r>
            <a:r>
              <a:rPr dirty="0" sz="600" spc="-30">
                <a:latin typeface="Tahoma"/>
                <a:cs typeface="Tahoma"/>
              </a:rPr>
              <a:t> </a:t>
            </a:r>
            <a:r>
              <a:rPr dirty="0" sz="600" spc="10">
                <a:latin typeface="Tahoma"/>
                <a:cs typeface="Tahoma"/>
              </a:rPr>
              <a:t>Guarantee</a:t>
            </a:r>
            <a:r>
              <a:rPr dirty="0" sz="600" spc="-30">
                <a:latin typeface="Tahoma"/>
                <a:cs typeface="Tahoma"/>
              </a:rPr>
              <a:t> </a:t>
            </a:r>
            <a:r>
              <a:rPr dirty="0" sz="600" spc="10">
                <a:latin typeface="Tahoma"/>
                <a:cs typeface="Tahoma"/>
              </a:rPr>
              <a:t>extended</a:t>
            </a:r>
            <a:r>
              <a:rPr dirty="0" sz="600" spc="-30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to</a:t>
            </a:r>
            <a:r>
              <a:rPr dirty="0" sz="600" spc="-30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consuming</a:t>
            </a:r>
            <a:r>
              <a:rPr dirty="0" sz="600" spc="-30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end-user</a:t>
            </a:r>
            <a:r>
              <a:rPr dirty="0" sz="600" spc="-30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accounts</a:t>
            </a:r>
            <a:r>
              <a:rPr dirty="0" sz="600" spc="-30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onl</a:t>
            </a:r>
            <a:r>
              <a:rPr dirty="0" sz="600" spc="5">
                <a:latin typeface="Tahoma"/>
                <a:cs typeface="Tahoma"/>
              </a:rPr>
              <a:t>y</a:t>
            </a:r>
            <a:r>
              <a:rPr dirty="0" sz="600" spc="-35">
                <a:latin typeface="Tahoma"/>
                <a:cs typeface="Tahoma"/>
              </a:rPr>
              <a:t>.</a:t>
            </a:r>
            <a:endParaRPr sz="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450">
              <a:latin typeface="Times New Roman"/>
              <a:cs typeface="Times New Roman"/>
            </a:endParaRPr>
          </a:p>
          <a:p>
            <a:pPr algn="just" marL="12700" marR="772160">
              <a:lnSpc>
                <a:spcPts val="700"/>
              </a:lnSpc>
            </a:pPr>
            <a:r>
              <a:rPr dirty="0" sz="600" spc="-10">
                <a:latin typeface="Tahoma"/>
                <a:cs typeface="Tahoma"/>
              </a:rPr>
              <a:t>Kimberly</a:t>
            </a:r>
            <a:r>
              <a:rPr dirty="0" sz="600" spc="-15">
                <a:latin typeface="Tahoma"/>
                <a:cs typeface="Tahoma"/>
              </a:rPr>
              <a:t>-</a:t>
            </a:r>
            <a:r>
              <a:rPr dirty="0" sz="600" spc="-10">
                <a:latin typeface="Tahoma"/>
                <a:cs typeface="Tahoma"/>
              </a:rPr>
              <a:t>Clar</a:t>
            </a:r>
            <a:r>
              <a:rPr dirty="0" sz="600" spc="5">
                <a:latin typeface="Tahoma"/>
                <a:cs typeface="Tahoma"/>
              </a:rPr>
              <a:t>k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warrant</a:t>
            </a:r>
            <a:r>
              <a:rPr dirty="0" sz="600" spc="-10">
                <a:latin typeface="Tahoma"/>
                <a:cs typeface="Tahoma"/>
              </a:rPr>
              <a:t>s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tha</a:t>
            </a:r>
            <a:r>
              <a:rPr dirty="0" sz="600" spc="-10">
                <a:latin typeface="Tahoma"/>
                <a:cs typeface="Tahoma"/>
              </a:rPr>
              <a:t>t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it</a:t>
            </a:r>
            <a:r>
              <a:rPr dirty="0" sz="600" spc="-15">
                <a:latin typeface="Tahoma"/>
                <a:cs typeface="Tahoma"/>
              </a:rPr>
              <a:t>s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pr</a:t>
            </a:r>
            <a:r>
              <a:rPr dirty="0" sz="600" spc="-5">
                <a:latin typeface="Tahoma"/>
                <a:cs typeface="Tahoma"/>
              </a:rPr>
              <a:t>oduct</a:t>
            </a:r>
            <a:r>
              <a:rPr dirty="0" sz="600" spc="5">
                <a:latin typeface="Tahoma"/>
                <a:cs typeface="Tahoma"/>
              </a:rPr>
              <a:t>s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85">
                <a:latin typeface="Tahoma"/>
                <a:cs typeface="Tahoma"/>
              </a:rPr>
              <a:t>(1</a:t>
            </a:r>
            <a:r>
              <a:rPr dirty="0" sz="600" spc="-55">
                <a:latin typeface="Tahoma"/>
                <a:cs typeface="Tahoma"/>
              </a:rPr>
              <a:t>)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>
                <a:latin typeface="Tahoma"/>
                <a:cs typeface="Tahoma"/>
              </a:rPr>
              <a:t>compl</a:t>
            </a:r>
            <a:r>
              <a:rPr dirty="0" sz="600" spc="15">
                <a:latin typeface="Tahoma"/>
                <a:cs typeface="Tahoma"/>
              </a:rPr>
              <a:t>y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wit</a:t>
            </a:r>
            <a:r>
              <a:rPr dirty="0" sz="600">
                <a:latin typeface="Tahoma"/>
                <a:cs typeface="Tahoma"/>
              </a:rPr>
              <a:t>h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50">
                <a:latin typeface="Tahoma"/>
                <a:cs typeface="Tahoma"/>
              </a:rPr>
              <a:t>K</a:t>
            </a:r>
            <a:r>
              <a:rPr dirty="0" sz="600" spc="45">
                <a:latin typeface="Tahoma"/>
                <a:cs typeface="Tahoma"/>
              </a:rPr>
              <a:t>-</a:t>
            </a:r>
            <a:r>
              <a:rPr dirty="0" sz="600" spc="-5">
                <a:latin typeface="Tahoma"/>
                <a:cs typeface="Tahoma"/>
              </a:rPr>
              <a:t>C’</a:t>
            </a:r>
            <a:r>
              <a:rPr dirty="0" sz="600" spc="10">
                <a:latin typeface="Tahoma"/>
                <a:cs typeface="Tahoma"/>
              </a:rPr>
              <a:t>s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standar</a:t>
            </a:r>
            <a:r>
              <a:rPr dirty="0" sz="600" spc="5">
                <a:latin typeface="Tahoma"/>
                <a:cs typeface="Tahoma"/>
              </a:rPr>
              <a:t>d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speci</a:t>
            </a:r>
            <a:r>
              <a:rPr dirty="0" sz="600" spc="-20">
                <a:latin typeface="Tahoma"/>
                <a:cs typeface="Tahoma"/>
              </a:rPr>
              <a:t>fi</a:t>
            </a:r>
            <a:r>
              <a:rPr dirty="0" sz="600" spc="-5">
                <a:latin typeface="Tahoma"/>
                <a:cs typeface="Tahoma"/>
              </a:rPr>
              <a:t>ca</a:t>
            </a:r>
            <a:r>
              <a:rPr dirty="0" sz="600" spc="-15">
                <a:latin typeface="Tahoma"/>
                <a:cs typeface="Tahoma"/>
              </a:rPr>
              <a:t>tion</a:t>
            </a:r>
            <a:r>
              <a:rPr dirty="0" sz="600">
                <a:latin typeface="Tahoma"/>
                <a:cs typeface="Tahoma"/>
              </a:rPr>
              <a:t>s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a</a:t>
            </a:r>
            <a:r>
              <a:rPr dirty="0" sz="600" spc="-15">
                <a:latin typeface="Tahoma"/>
                <a:cs typeface="Tahoma"/>
              </a:rPr>
              <a:t>s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o</a:t>
            </a:r>
            <a:r>
              <a:rPr dirty="0" sz="600" spc="-10">
                <a:latin typeface="Tahoma"/>
                <a:cs typeface="Tahoma"/>
              </a:rPr>
              <a:t>f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th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deliver</a:t>
            </a:r>
            <a:r>
              <a:rPr dirty="0" sz="600" spc="-5">
                <a:latin typeface="Tahoma"/>
                <a:cs typeface="Tahoma"/>
              </a:rPr>
              <a:t>y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da</a:t>
            </a:r>
            <a:r>
              <a:rPr dirty="0" sz="600" spc="-20">
                <a:latin typeface="Tahoma"/>
                <a:cs typeface="Tahoma"/>
              </a:rPr>
              <a:t>t</a:t>
            </a:r>
            <a:r>
              <a:rPr dirty="0" sz="600" spc="-5">
                <a:latin typeface="Tahoma"/>
                <a:cs typeface="Tahoma"/>
              </a:rPr>
              <a:t>e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t</a:t>
            </a:r>
            <a:r>
              <a:rPr dirty="0" sz="600" spc="15">
                <a:latin typeface="Tahoma"/>
                <a:cs typeface="Tahoma"/>
              </a:rPr>
              <a:t>o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50">
                <a:latin typeface="Tahoma"/>
                <a:cs typeface="Tahoma"/>
              </a:rPr>
              <a:t>K</a:t>
            </a:r>
            <a:r>
              <a:rPr dirty="0" sz="600" spc="45">
                <a:latin typeface="Tahoma"/>
                <a:cs typeface="Tahoma"/>
              </a:rPr>
              <a:t>-</a:t>
            </a:r>
            <a:r>
              <a:rPr dirty="0" sz="600" spc="-5">
                <a:latin typeface="Tahoma"/>
                <a:cs typeface="Tahoma"/>
              </a:rPr>
              <a:t>C’</a:t>
            </a:r>
            <a:r>
              <a:rPr dirty="0" sz="600" spc="10">
                <a:latin typeface="Tahoma"/>
                <a:cs typeface="Tahoma"/>
              </a:rPr>
              <a:t>s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authoriz</a:t>
            </a:r>
            <a:r>
              <a:rPr dirty="0" sz="600" spc="-10">
                <a:latin typeface="Tahoma"/>
                <a:cs typeface="Tahoma"/>
              </a:rPr>
              <a:t>e</a:t>
            </a:r>
            <a:r>
              <a:rPr dirty="0" sz="600" spc="5">
                <a:latin typeface="Tahoma"/>
                <a:cs typeface="Tahoma"/>
              </a:rPr>
              <a:t>d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distributors/dir</a:t>
            </a:r>
            <a:r>
              <a:rPr dirty="0" sz="600" spc="-5">
                <a:latin typeface="Tahoma"/>
                <a:cs typeface="Tahoma"/>
              </a:rPr>
              <a:t>ec</a:t>
            </a:r>
            <a:r>
              <a:rPr dirty="0" sz="600" spc="5">
                <a:latin typeface="Tahoma"/>
                <a:cs typeface="Tahoma"/>
              </a:rPr>
              <a:t>t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pur</a:t>
            </a:r>
            <a:r>
              <a:rPr dirty="0" sz="600" spc="-20">
                <a:latin typeface="Tahoma"/>
                <a:cs typeface="Tahoma"/>
              </a:rPr>
              <a:t>chaser</a:t>
            </a:r>
            <a:r>
              <a:rPr dirty="0" sz="600" spc="-5">
                <a:latin typeface="Tahoma"/>
                <a:cs typeface="Tahoma"/>
              </a:rPr>
              <a:t>s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65">
                <a:latin typeface="Tahoma"/>
                <a:cs typeface="Tahoma"/>
              </a:rPr>
              <a:t>(2</a:t>
            </a:r>
            <a:r>
              <a:rPr dirty="0" sz="600" spc="-40">
                <a:latin typeface="Tahoma"/>
                <a:cs typeface="Tahoma"/>
              </a:rPr>
              <a:t>)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>
                <a:latin typeface="Tahoma"/>
                <a:cs typeface="Tahoma"/>
              </a:rPr>
              <a:t>compl</a:t>
            </a:r>
            <a:r>
              <a:rPr dirty="0" sz="600" spc="15">
                <a:latin typeface="Tahoma"/>
                <a:cs typeface="Tahoma"/>
              </a:rPr>
              <a:t>y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wit</a:t>
            </a:r>
            <a:r>
              <a:rPr dirty="0" sz="600">
                <a:latin typeface="Tahoma"/>
                <a:cs typeface="Tahoma"/>
              </a:rPr>
              <a:t>h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al</a:t>
            </a:r>
            <a:r>
              <a:rPr dirty="0" sz="600" spc="-5">
                <a:latin typeface="Tahoma"/>
                <a:cs typeface="Tahoma"/>
              </a:rPr>
              <a:t>l</a:t>
            </a:r>
            <a:r>
              <a:rPr dirty="0" sz="600" spc="-25">
                <a:latin typeface="Tahoma"/>
                <a:cs typeface="Tahoma"/>
              </a:rPr>
              <a:t> </a:t>
            </a:r>
            <a:r>
              <a:rPr dirty="0" sz="600" spc="-50">
                <a:latin typeface="Tahoma"/>
                <a:cs typeface="Tahoma"/>
              </a:rPr>
              <a:t>K</a:t>
            </a:r>
            <a:r>
              <a:rPr dirty="0" sz="600" spc="45">
                <a:latin typeface="Tahoma"/>
                <a:cs typeface="Tahoma"/>
              </a:rPr>
              <a:t>-</a:t>
            </a:r>
            <a:r>
              <a:rPr dirty="0" sz="600" spc="55">
                <a:latin typeface="Tahoma"/>
                <a:cs typeface="Tahoma"/>
              </a:rPr>
              <a:t>C</a:t>
            </a:r>
            <a:r>
              <a:rPr dirty="0" sz="600" spc="3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labelin</a:t>
            </a:r>
            <a:r>
              <a:rPr dirty="0" sz="600">
                <a:latin typeface="Tahoma"/>
                <a:cs typeface="Tahoma"/>
              </a:rPr>
              <a:t>g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r</a:t>
            </a:r>
            <a:r>
              <a:rPr dirty="0" sz="600" spc="-20">
                <a:latin typeface="Tahoma"/>
                <a:cs typeface="Tahoma"/>
              </a:rPr>
              <a:t>epr</a:t>
            </a:r>
            <a:r>
              <a:rPr dirty="0" sz="600" spc="-20">
                <a:latin typeface="Tahoma"/>
                <a:cs typeface="Tahoma"/>
              </a:rPr>
              <a:t>esenta</a:t>
            </a:r>
            <a:r>
              <a:rPr dirty="0" sz="600" spc="-20">
                <a:latin typeface="Tahoma"/>
                <a:cs typeface="Tahoma"/>
              </a:rPr>
              <a:t>tions</a:t>
            </a:r>
            <a:r>
              <a:rPr dirty="0" sz="600" spc="-5">
                <a:latin typeface="Tahoma"/>
                <a:cs typeface="Tahoma"/>
              </a:rPr>
              <a:t>;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an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65">
                <a:latin typeface="Tahoma"/>
                <a:cs typeface="Tahoma"/>
              </a:rPr>
              <a:t>(3</a:t>
            </a:r>
            <a:r>
              <a:rPr dirty="0" sz="600" spc="-40">
                <a:latin typeface="Tahoma"/>
                <a:cs typeface="Tahoma"/>
              </a:rPr>
              <a:t>)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ar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manufactur</a:t>
            </a:r>
            <a:r>
              <a:rPr dirty="0" sz="600" spc="-10">
                <a:latin typeface="Tahoma"/>
                <a:cs typeface="Tahoma"/>
              </a:rPr>
              <a:t>e</a:t>
            </a:r>
            <a:r>
              <a:rPr dirty="0" sz="600" spc="5">
                <a:latin typeface="Tahoma"/>
                <a:cs typeface="Tahoma"/>
              </a:rPr>
              <a:t>d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i</a:t>
            </a:r>
            <a:r>
              <a:rPr dirty="0" sz="600">
                <a:latin typeface="Tahoma"/>
                <a:cs typeface="Tahoma"/>
              </a:rPr>
              <a:t>n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complianc</a:t>
            </a:r>
            <a:r>
              <a:rPr dirty="0" sz="600" spc="10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wit</a:t>
            </a:r>
            <a:r>
              <a:rPr dirty="0" sz="600">
                <a:latin typeface="Tahoma"/>
                <a:cs typeface="Tahoma"/>
              </a:rPr>
              <a:t>h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al</a:t>
            </a:r>
            <a:r>
              <a:rPr dirty="0" sz="600" spc="-5">
                <a:latin typeface="Tahoma"/>
                <a:cs typeface="Tahoma"/>
              </a:rPr>
              <a:t>l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applicabl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f</a:t>
            </a:r>
            <a:r>
              <a:rPr dirty="0" sz="600" spc="-25">
                <a:latin typeface="Tahoma"/>
                <a:cs typeface="Tahoma"/>
              </a:rPr>
              <a:t>ederal</a:t>
            </a:r>
            <a:r>
              <a:rPr dirty="0" sz="600" spc="-5">
                <a:latin typeface="Tahoma"/>
                <a:cs typeface="Tahoma"/>
              </a:rPr>
              <a:t>,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sta</a:t>
            </a:r>
            <a:r>
              <a:rPr dirty="0" sz="600" spc="-35">
                <a:latin typeface="Tahoma"/>
                <a:cs typeface="Tahoma"/>
              </a:rPr>
              <a:t>te</a:t>
            </a:r>
            <a:r>
              <a:rPr dirty="0" sz="600" spc="-15">
                <a:latin typeface="Tahoma"/>
                <a:cs typeface="Tahoma"/>
              </a:rPr>
              <a:t>,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an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loca</a:t>
            </a:r>
            <a:r>
              <a:rPr dirty="0" sz="600" spc="5">
                <a:latin typeface="Tahoma"/>
                <a:cs typeface="Tahoma"/>
              </a:rPr>
              <a:t>l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law</a:t>
            </a:r>
            <a:r>
              <a:rPr dirty="0" sz="600" spc="-5">
                <a:latin typeface="Tahoma"/>
                <a:cs typeface="Tahoma"/>
              </a:rPr>
              <a:t>s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i</a:t>
            </a:r>
            <a:r>
              <a:rPr dirty="0" sz="600">
                <a:latin typeface="Tahoma"/>
                <a:cs typeface="Tahoma"/>
              </a:rPr>
              <a:t>n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e</a:t>
            </a:r>
            <a:r>
              <a:rPr dirty="0" sz="600" spc="-20">
                <a:latin typeface="Tahoma"/>
                <a:cs typeface="Tahoma"/>
              </a:rPr>
              <a:t>ff</a:t>
            </a:r>
            <a:r>
              <a:rPr dirty="0" sz="600" spc="-5">
                <a:latin typeface="Tahoma"/>
                <a:cs typeface="Tahoma"/>
              </a:rPr>
              <a:t>ec</a:t>
            </a:r>
            <a:r>
              <a:rPr dirty="0" sz="600" spc="5">
                <a:latin typeface="Tahoma"/>
                <a:cs typeface="Tahoma"/>
              </a:rPr>
              <a:t>t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a</a:t>
            </a:r>
            <a:r>
              <a:rPr dirty="0" sz="600" spc="-10">
                <a:latin typeface="Tahoma"/>
                <a:cs typeface="Tahoma"/>
              </a:rPr>
              <a:t>t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th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tim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an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plac</a:t>
            </a:r>
            <a:r>
              <a:rPr dirty="0" sz="600" spc="5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o</a:t>
            </a:r>
            <a:r>
              <a:rPr dirty="0" sz="600" spc="-10">
                <a:latin typeface="Tahoma"/>
                <a:cs typeface="Tahoma"/>
              </a:rPr>
              <a:t>f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manufactur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o</a:t>
            </a:r>
            <a:r>
              <a:rPr dirty="0" sz="600" spc="-10">
                <a:latin typeface="Tahoma"/>
                <a:cs typeface="Tahoma"/>
              </a:rPr>
              <a:t>f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th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pr</a:t>
            </a:r>
            <a:r>
              <a:rPr dirty="0" sz="600" spc="-15">
                <a:latin typeface="Tahoma"/>
                <a:cs typeface="Tahoma"/>
              </a:rPr>
              <a:t>oducts</a:t>
            </a:r>
            <a:r>
              <a:rPr dirty="0" sz="600">
                <a:latin typeface="Tahoma"/>
                <a:cs typeface="Tahoma"/>
              </a:rPr>
              <a:t>.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THIS</a:t>
            </a:r>
            <a:r>
              <a:rPr dirty="0" sz="600" spc="-30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W</a:t>
            </a:r>
            <a:r>
              <a:rPr dirty="0" sz="600" spc="-20">
                <a:latin typeface="Tahoma"/>
                <a:cs typeface="Tahoma"/>
              </a:rPr>
              <a:t>ARRAN</a:t>
            </a:r>
            <a:r>
              <a:rPr dirty="0" sz="600" spc="-10">
                <a:latin typeface="Tahoma"/>
                <a:cs typeface="Tahoma"/>
              </a:rPr>
              <a:t>T</a:t>
            </a:r>
            <a:r>
              <a:rPr dirty="0" sz="600" spc="-15">
                <a:latin typeface="Tahoma"/>
                <a:cs typeface="Tahoma"/>
              </a:rPr>
              <a:t>Y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55">
                <a:latin typeface="Tahoma"/>
                <a:cs typeface="Tahoma"/>
              </a:rPr>
              <a:t>I</a:t>
            </a:r>
            <a:r>
              <a:rPr dirty="0" sz="600" spc="-55">
                <a:latin typeface="Tahoma"/>
                <a:cs typeface="Tahoma"/>
              </a:rPr>
              <a:t>S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I</a:t>
            </a:r>
            <a:r>
              <a:rPr dirty="0" sz="600" spc="-25">
                <a:latin typeface="Tahoma"/>
                <a:cs typeface="Tahoma"/>
              </a:rPr>
              <a:t>N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LIE</a:t>
            </a:r>
            <a:r>
              <a:rPr dirty="0" sz="600" spc="-20">
                <a:latin typeface="Tahoma"/>
                <a:cs typeface="Tahoma"/>
              </a:rPr>
              <a:t>U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>
                <a:latin typeface="Tahoma"/>
                <a:cs typeface="Tahoma"/>
              </a:rPr>
              <a:t>O</a:t>
            </a:r>
            <a:r>
              <a:rPr dirty="0" sz="600" spc="10">
                <a:latin typeface="Tahoma"/>
                <a:cs typeface="Tahoma"/>
              </a:rPr>
              <a:t>F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AL</a:t>
            </a:r>
            <a:r>
              <a:rPr dirty="0" sz="600" spc="-5">
                <a:latin typeface="Tahoma"/>
                <a:cs typeface="Tahoma"/>
              </a:rPr>
              <a:t>L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20">
                <a:latin typeface="Tahoma"/>
                <a:cs typeface="Tahoma"/>
              </a:rPr>
              <a:t>O</a:t>
            </a:r>
            <a:r>
              <a:rPr dirty="0" sz="600" spc="-20">
                <a:latin typeface="Tahoma"/>
                <a:cs typeface="Tahoma"/>
              </a:rPr>
              <a:t>THE</a:t>
            </a:r>
            <a:r>
              <a:rPr dirty="0" sz="600" spc="-5">
                <a:latin typeface="Tahoma"/>
                <a:cs typeface="Tahoma"/>
              </a:rPr>
              <a:t>R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W</a:t>
            </a:r>
            <a:r>
              <a:rPr dirty="0" sz="600" spc="-30">
                <a:latin typeface="Tahoma"/>
                <a:cs typeface="Tahoma"/>
              </a:rPr>
              <a:t>ARRANTIE</a:t>
            </a:r>
            <a:r>
              <a:rPr dirty="0" sz="600" spc="-35">
                <a:latin typeface="Tahoma"/>
                <a:cs typeface="Tahoma"/>
              </a:rPr>
              <a:t>S</a:t>
            </a:r>
            <a:r>
              <a:rPr dirty="0" sz="600" spc="-45">
                <a:latin typeface="Tahoma"/>
                <a:cs typeface="Tahoma"/>
              </a:rPr>
              <a:t>,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EXPRES</a:t>
            </a:r>
            <a:r>
              <a:rPr dirty="0" sz="600" spc="-10">
                <a:latin typeface="Tahoma"/>
                <a:cs typeface="Tahoma"/>
              </a:rPr>
              <a:t>S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5">
                <a:latin typeface="Tahoma"/>
                <a:cs typeface="Tahoma"/>
              </a:rPr>
              <a:t>O</a:t>
            </a:r>
            <a:r>
              <a:rPr dirty="0" sz="600" spc="15">
                <a:latin typeface="Tahoma"/>
                <a:cs typeface="Tahoma"/>
              </a:rPr>
              <a:t>R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IMPLIE</a:t>
            </a:r>
            <a:r>
              <a:rPr dirty="0" sz="600" spc="-50">
                <a:latin typeface="Tahoma"/>
                <a:cs typeface="Tahoma"/>
              </a:rPr>
              <a:t>D</a:t>
            </a:r>
            <a:r>
              <a:rPr dirty="0" sz="600" spc="-45">
                <a:latin typeface="Tahoma"/>
                <a:cs typeface="Tahoma"/>
              </a:rPr>
              <a:t>,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INC</a:t>
            </a:r>
            <a:r>
              <a:rPr dirty="0" sz="600" spc="-20">
                <a:latin typeface="Tahoma"/>
                <a:cs typeface="Tahoma"/>
              </a:rPr>
              <a:t>L</a:t>
            </a:r>
            <a:r>
              <a:rPr dirty="0" sz="600" spc="-10">
                <a:latin typeface="Tahoma"/>
                <a:cs typeface="Tahoma"/>
              </a:rPr>
              <a:t>UDIN</a:t>
            </a:r>
            <a:r>
              <a:rPr dirty="0" sz="600" spc="10">
                <a:latin typeface="Tahoma"/>
                <a:cs typeface="Tahoma"/>
              </a:rPr>
              <a:t>G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AN</a:t>
            </a:r>
            <a:r>
              <a:rPr dirty="0" sz="600">
                <a:latin typeface="Tahoma"/>
                <a:cs typeface="Tahoma"/>
              </a:rPr>
              <a:t>Y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W</a:t>
            </a:r>
            <a:r>
              <a:rPr dirty="0" sz="600" spc="-20">
                <a:latin typeface="Tahoma"/>
                <a:cs typeface="Tahoma"/>
              </a:rPr>
              <a:t>ARRAN</a:t>
            </a:r>
            <a:r>
              <a:rPr dirty="0" sz="600" spc="-10">
                <a:latin typeface="Tahoma"/>
                <a:cs typeface="Tahoma"/>
              </a:rPr>
              <a:t>T</a:t>
            </a:r>
            <a:r>
              <a:rPr dirty="0" sz="600" spc="-15">
                <a:latin typeface="Tahoma"/>
                <a:cs typeface="Tahoma"/>
              </a:rPr>
              <a:t>Y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>
                <a:latin typeface="Tahoma"/>
                <a:cs typeface="Tahoma"/>
              </a:rPr>
              <a:t>O</a:t>
            </a:r>
            <a:r>
              <a:rPr dirty="0" sz="600" spc="10">
                <a:latin typeface="Tahoma"/>
                <a:cs typeface="Tahoma"/>
              </a:rPr>
              <a:t>F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MERCHAN</a:t>
            </a:r>
            <a:r>
              <a:rPr dirty="0" sz="600" spc="-30">
                <a:latin typeface="Tahoma"/>
                <a:cs typeface="Tahoma"/>
              </a:rPr>
              <a:t>T</a:t>
            </a:r>
            <a:r>
              <a:rPr dirty="0" sz="600" spc="-40">
                <a:latin typeface="Tahoma"/>
                <a:cs typeface="Tahoma"/>
              </a:rPr>
              <a:t>ABILI</a:t>
            </a:r>
            <a:r>
              <a:rPr dirty="0" sz="600" spc="-35">
                <a:latin typeface="Tahoma"/>
                <a:cs typeface="Tahoma"/>
              </a:rPr>
              <a:t>T</a:t>
            </a:r>
            <a:r>
              <a:rPr dirty="0" sz="600" spc="-15">
                <a:latin typeface="Tahoma"/>
                <a:cs typeface="Tahoma"/>
              </a:rPr>
              <a:t>Y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5">
                <a:latin typeface="Tahoma"/>
                <a:cs typeface="Tahoma"/>
              </a:rPr>
              <a:t>O</a:t>
            </a:r>
            <a:r>
              <a:rPr dirty="0" sz="600" spc="15">
                <a:latin typeface="Tahoma"/>
                <a:cs typeface="Tahoma"/>
              </a:rPr>
              <a:t>R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FITNES</a:t>
            </a:r>
            <a:r>
              <a:rPr dirty="0" sz="600" spc="-20">
                <a:latin typeface="Tahoma"/>
                <a:cs typeface="Tahoma"/>
              </a:rPr>
              <a:t>S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FO</a:t>
            </a:r>
            <a:r>
              <a:rPr dirty="0" sz="600" spc="5">
                <a:latin typeface="Tahoma"/>
                <a:cs typeface="Tahoma"/>
              </a:rPr>
              <a:t>R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A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P</a:t>
            </a:r>
            <a:r>
              <a:rPr dirty="0" sz="600" spc="-20">
                <a:latin typeface="Tahoma"/>
                <a:cs typeface="Tahoma"/>
              </a:rPr>
              <a:t>ARTICULA</a:t>
            </a:r>
            <a:r>
              <a:rPr dirty="0" sz="600" spc="-5">
                <a:latin typeface="Tahoma"/>
                <a:cs typeface="Tahoma"/>
              </a:rPr>
              <a:t>R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PURPOSE</a:t>
            </a:r>
            <a:r>
              <a:rPr dirty="0" sz="600">
                <a:latin typeface="Tahoma"/>
                <a:cs typeface="Tahoma"/>
              </a:rPr>
              <a:t>.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50">
                <a:latin typeface="Tahoma"/>
                <a:cs typeface="Tahoma"/>
              </a:rPr>
              <a:t>K</a:t>
            </a:r>
            <a:r>
              <a:rPr dirty="0" sz="600" spc="45">
                <a:latin typeface="Tahoma"/>
                <a:cs typeface="Tahoma"/>
              </a:rPr>
              <a:t>-</a:t>
            </a:r>
            <a:r>
              <a:rPr dirty="0" sz="600" spc="55">
                <a:latin typeface="Tahoma"/>
                <a:cs typeface="Tahoma"/>
              </a:rPr>
              <a:t>C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i</a:t>
            </a:r>
            <a:r>
              <a:rPr dirty="0" sz="600" spc="-15">
                <a:latin typeface="Tahoma"/>
                <a:cs typeface="Tahoma"/>
              </a:rPr>
              <a:t>s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not</a:t>
            </a:r>
            <a:endParaRPr sz="600">
              <a:latin typeface="Tahoma"/>
              <a:cs typeface="Tahoma"/>
            </a:endParaRPr>
          </a:p>
          <a:p>
            <a:pPr algn="just" marL="12700" marR="772160">
              <a:lnSpc>
                <a:spcPts val="700"/>
              </a:lnSpc>
            </a:pPr>
            <a:r>
              <a:rPr dirty="0" sz="600" spc="-15">
                <a:latin typeface="Tahoma"/>
                <a:cs typeface="Tahoma"/>
              </a:rPr>
              <a:t>liabl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f</a:t>
            </a:r>
            <a:r>
              <a:rPr dirty="0" sz="600" spc="-5">
                <a:latin typeface="Tahoma"/>
                <a:cs typeface="Tahoma"/>
              </a:rPr>
              <a:t>o</a:t>
            </a:r>
            <a:r>
              <a:rPr dirty="0" sz="600" spc="5">
                <a:latin typeface="Tahoma"/>
                <a:cs typeface="Tahoma"/>
              </a:rPr>
              <a:t>r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an</a:t>
            </a:r>
            <a:r>
              <a:rPr dirty="0" sz="600" spc="-10">
                <a:latin typeface="Tahoma"/>
                <a:cs typeface="Tahoma"/>
              </a:rPr>
              <a:t>y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kin</a:t>
            </a:r>
            <a:r>
              <a:rPr dirty="0" sz="600">
                <a:latin typeface="Tahoma"/>
                <a:cs typeface="Tahoma"/>
              </a:rPr>
              <a:t>d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o</a:t>
            </a:r>
            <a:r>
              <a:rPr dirty="0" sz="600" spc="-10">
                <a:latin typeface="Tahoma"/>
                <a:cs typeface="Tahoma"/>
              </a:rPr>
              <a:t>f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special</a:t>
            </a:r>
            <a:r>
              <a:rPr dirty="0" sz="600" spc="-5">
                <a:latin typeface="Tahoma"/>
                <a:cs typeface="Tahoma"/>
              </a:rPr>
              <a:t>,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incidental</a:t>
            </a:r>
            <a:r>
              <a:rPr dirty="0" sz="600" spc="-5">
                <a:latin typeface="Tahoma"/>
                <a:cs typeface="Tahoma"/>
              </a:rPr>
              <a:t>,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o</a:t>
            </a:r>
            <a:r>
              <a:rPr dirty="0" sz="600" spc="5">
                <a:latin typeface="Tahoma"/>
                <a:cs typeface="Tahoma"/>
              </a:rPr>
              <a:t>r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consequentia</a:t>
            </a:r>
            <a:r>
              <a:rPr dirty="0" sz="600">
                <a:latin typeface="Tahoma"/>
                <a:cs typeface="Tahoma"/>
              </a:rPr>
              <a:t>l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damages</a:t>
            </a:r>
            <a:r>
              <a:rPr dirty="0" sz="600" spc="-5">
                <a:latin typeface="Tahoma"/>
                <a:cs typeface="Tahoma"/>
              </a:rPr>
              <a:t>.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50">
                <a:latin typeface="Tahoma"/>
                <a:cs typeface="Tahoma"/>
              </a:rPr>
              <a:t>K</a:t>
            </a:r>
            <a:r>
              <a:rPr dirty="0" sz="600" spc="45">
                <a:latin typeface="Tahoma"/>
                <a:cs typeface="Tahoma"/>
              </a:rPr>
              <a:t>-</a:t>
            </a:r>
            <a:r>
              <a:rPr dirty="0" sz="600" spc="-5">
                <a:latin typeface="Tahoma"/>
                <a:cs typeface="Tahoma"/>
              </a:rPr>
              <a:t>C’</a:t>
            </a:r>
            <a:r>
              <a:rPr dirty="0" sz="600" spc="10">
                <a:latin typeface="Tahoma"/>
                <a:cs typeface="Tahoma"/>
              </a:rPr>
              <a:t>s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liabilit</a:t>
            </a:r>
            <a:r>
              <a:rPr dirty="0" sz="600" spc="-5">
                <a:latin typeface="Tahoma"/>
                <a:cs typeface="Tahoma"/>
              </a:rPr>
              <a:t>y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f</a:t>
            </a:r>
            <a:r>
              <a:rPr dirty="0" sz="600" spc="-5">
                <a:latin typeface="Tahoma"/>
                <a:cs typeface="Tahoma"/>
              </a:rPr>
              <a:t>o</a:t>
            </a:r>
            <a:r>
              <a:rPr dirty="0" sz="600" spc="5">
                <a:latin typeface="Tahoma"/>
                <a:cs typeface="Tahoma"/>
              </a:rPr>
              <a:t>r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br</a:t>
            </a:r>
            <a:r>
              <a:rPr dirty="0" sz="600" spc="-10">
                <a:latin typeface="Tahoma"/>
                <a:cs typeface="Tahoma"/>
              </a:rPr>
              <a:t>eac</a:t>
            </a:r>
            <a:r>
              <a:rPr dirty="0" sz="600" spc="5">
                <a:latin typeface="Tahoma"/>
                <a:cs typeface="Tahoma"/>
              </a:rPr>
              <a:t>h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o</a:t>
            </a:r>
            <a:r>
              <a:rPr dirty="0" sz="600" spc="-10">
                <a:latin typeface="Tahoma"/>
                <a:cs typeface="Tahoma"/>
              </a:rPr>
              <a:t>f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contract</a:t>
            </a:r>
            <a:r>
              <a:rPr dirty="0" sz="600">
                <a:latin typeface="Tahoma"/>
                <a:cs typeface="Tahoma"/>
              </a:rPr>
              <a:t>,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tor</a:t>
            </a:r>
            <a:r>
              <a:rPr dirty="0" sz="600">
                <a:latin typeface="Tahoma"/>
                <a:cs typeface="Tahoma"/>
              </a:rPr>
              <a:t>t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o</a:t>
            </a:r>
            <a:r>
              <a:rPr dirty="0" sz="600" spc="5">
                <a:latin typeface="Tahoma"/>
                <a:cs typeface="Tahoma"/>
              </a:rPr>
              <a:t>r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othe</a:t>
            </a:r>
            <a:r>
              <a:rPr dirty="0" sz="600">
                <a:latin typeface="Tahoma"/>
                <a:cs typeface="Tahoma"/>
              </a:rPr>
              <a:t>r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caus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o</a:t>
            </a:r>
            <a:r>
              <a:rPr dirty="0" sz="600" spc="-10">
                <a:latin typeface="Tahoma"/>
                <a:cs typeface="Tahoma"/>
              </a:rPr>
              <a:t>f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actio</a:t>
            </a:r>
            <a:r>
              <a:rPr dirty="0" sz="600" spc="10">
                <a:latin typeface="Tahoma"/>
                <a:cs typeface="Tahoma"/>
              </a:rPr>
              <a:t>n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shal</a:t>
            </a:r>
            <a:r>
              <a:rPr dirty="0" sz="600" spc="-5">
                <a:latin typeface="Tahoma"/>
                <a:cs typeface="Tahoma"/>
              </a:rPr>
              <a:t>l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no</a:t>
            </a:r>
            <a:r>
              <a:rPr dirty="0" sz="600" spc="5">
                <a:latin typeface="Tahoma"/>
                <a:cs typeface="Tahoma"/>
              </a:rPr>
              <a:t>t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e</a:t>
            </a:r>
            <a:r>
              <a:rPr dirty="0" sz="600" spc="-30">
                <a:latin typeface="Tahoma"/>
                <a:cs typeface="Tahoma"/>
              </a:rPr>
              <a:t>x</a:t>
            </a:r>
            <a:r>
              <a:rPr dirty="0" sz="600" spc="-5">
                <a:latin typeface="Tahoma"/>
                <a:cs typeface="Tahoma"/>
              </a:rPr>
              <a:t>cee</a:t>
            </a:r>
            <a:r>
              <a:rPr dirty="0" sz="600" spc="10">
                <a:latin typeface="Tahoma"/>
                <a:cs typeface="Tahoma"/>
              </a:rPr>
              <a:t>d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th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pr</a:t>
            </a:r>
            <a:r>
              <a:rPr dirty="0" sz="600">
                <a:latin typeface="Tahoma"/>
                <a:cs typeface="Tahoma"/>
              </a:rPr>
              <a:t>oduc</a:t>
            </a:r>
            <a:r>
              <a:rPr dirty="0" sz="600" spc="10">
                <a:latin typeface="Tahoma"/>
                <a:cs typeface="Tahoma"/>
              </a:rPr>
              <a:t>t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pur</a:t>
            </a:r>
            <a:r>
              <a:rPr dirty="0" sz="600" spc="-15">
                <a:latin typeface="Tahoma"/>
                <a:cs typeface="Tahoma"/>
              </a:rPr>
              <a:t>chas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price</a:t>
            </a:r>
            <a:r>
              <a:rPr dirty="0" sz="600" spc="-5">
                <a:latin typeface="Tahoma"/>
                <a:cs typeface="Tahoma"/>
              </a:rPr>
              <a:t>.</a:t>
            </a:r>
            <a:r>
              <a:rPr dirty="0" sz="600" spc="-8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Pur</a:t>
            </a:r>
            <a:r>
              <a:rPr dirty="0" sz="600" spc="-20">
                <a:latin typeface="Tahoma"/>
                <a:cs typeface="Tahoma"/>
              </a:rPr>
              <a:t>chasers</a:t>
            </a:r>
            <a:r>
              <a:rPr dirty="0" sz="600" spc="-2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an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user</a:t>
            </a:r>
            <a:r>
              <a:rPr dirty="0" sz="600" spc="-10">
                <a:latin typeface="Tahoma"/>
                <a:cs typeface="Tahoma"/>
              </a:rPr>
              <a:t>s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ar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deeme</a:t>
            </a:r>
            <a:r>
              <a:rPr dirty="0" sz="600" spc="5">
                <a:latin typeface="Tahoma"/>
                <a:cs typeface="Tahoma"/>
              </a:rPr>
              <a:t>d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t</a:t>
            </a:r>
            <a:r>
              <a:rPr dirty="0" sz="600" spc="15">
                <a:latin typeface="Tahoma"/>
                <a:cs typeface="Tahoma"/>
              </a:rPr>
              <a:t>o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ha</a:t>
            </a:r>
            <a:r>
              <a:rPr dirty="0" sz="600" spc="-25">
                <a:latin typeface="Tahoma"/>
                <a:cs typeface="Tahoma"/>
              </a:rPr>
              <a:t>v</a:t>
            </a:r>
            <a:r>
              <a:rPr dirty="0" sz="600" spc="-10">
                <a:latin typeface="Tahoma"/>
                <a:cs typeface="Tahoma"/>
              </a:rPr>
              <a:t>e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accepte</a:t>
            </a:r>
            <a:r>
              <a:rPr dirty="0" sz="600" spc="10">
                <a:latin typeface="Tahoma"/>
                <a:cs typeface="Tahoma"/>
              </a:rPr>
              <a:t>d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th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abov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warrant</a:t>
            </a:r>
            <a:r>
              <a:rPr dirty="0" sz="600" spc="-10">
                <a:latin typeface="Tahoma"/>
                <a:cs typeface="Tahoma"/>
              </a:rPr>
              <a:t>y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an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limita</a:t>
            </a:r>
            <a:r>
              <a:rPr dirty="0" sz="600" spc="-10">
                <a:latin typeface="Tahoma"/>
                <a:cs typeface="Tahoma"/>
              </a:rPr>
              <a:t>tio</a:t>
            </a:r>
            <a:r>
              <a:rPr dirty="0" sz="600" spc="5">
                <a:latin typeface="Tahoma"/>
                <a:cs typeface="Tahoma"/>
              </a:rPr>
              <a:t>n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o</a:t>
            </a:r>
            <a:r>
              <a:rPr dirty="0" sz="600" spc="-10">
                <a:latin typeface="Tahoma"/>
                <a:cs typeface="Tahoma"/>
              </a:rPr>
              <a:t>f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liabilit</a:t>
            </a:r>
            <a:r>
              <a:rPr dirty="0" sz="600" spc="-35">
                <a:latin typeface="Tahoma"/>
                <a:cs typeface="Tahoma"/>
              </a:rPr>
              <a:t>y</a:t>
            </a:r>
            <a:r>
              <a:rPr dirty="0" sz="600" spc="-45">
                <a:latin typeface="Tahoma"/>
                <a:cs typeface="Tahoma"/>
              </a:rPr>
              <a:t>,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an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canno</a:t>
            </a:r>
            <a:r>
              <a:rPr dirty="0" sz="600" spc="5">
                <a:latin typeface="Tahoma"/>
                <a:cs typeface="Tahoma"/>
              </a:rPr>
              <a:t>t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chang</a:t>
            </a:r>
            <a:r>
              <a:rPr dirty="0" sz="600" spc="5">
                <a:latin typeface="Tahoma"/>
                <a:cs typeface="Tahoma"/>
              </a:rPr>
              <a:t>e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th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term</a:t>
            </a:r>
            <a:r>
              <a:rPr dirty="0" sz="600" spc="-5">
                <a:latin typeface="Tahoma"/>
                <a:cs typeface="Tahoma"/>
              </a:rPr>
              <a:t>s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b</a:t>
            </a:r>
            <a:r>
              <a:rPr dirty="0" sz="600" spc="-5">
                <a:latin typeface="Tahoma"/>
                <a:cs typeface="Tahoma"/>
              </a:rPr>
              <a:t>y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verba</a:t>
            </a:r>
            <a:r>
              <a:rPr dirty="0" sz="600" spc="-5">
                <a:latin typeface="Tahoma"/>
                <a:cs typeface="Tahoma"/>
              </a:rPr>
              <a:t>l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agr</a:t>
            </a:r>
            <a:r>
              <a:rPr dirty="0" sz="600" spc="-10">
                <a:latin typeface="Tahoma"/>
                <a:cs typeface="Tahoma"/>
              </a:rPr>
              <a:t>eemen</a:t>
            </a:r>
            <a:r>
              <a:rPr dirty="0" sz="600">
                <a:latin typeface="Tahoma"/>
                <a:cs typeface="Tahoma"/>
              </a:rPr>
              <a:t>t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o</a:t>
            </a:r>
            <a:r>
              <a:rPr dirty="0" sz="600" spc="5">
                <a:latin typeface="Tahoma"/>
                <a:cs typeface="Tahoma"/>
              </a:rPr>
              <a:t>r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b</a:t>
            </a:r>
            <a:r>
              <a:rPr dirty="0" sz="600" spc="-5">
                <a:latin typeface="Tahoma"/>
                <a:cs typeface="Tahoma"/>
              </a:rPr>
              <a:t>y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an</a:t>
            </a:r>
            <a:r>
              <a:rPr dirty="0" sz="600" spc="-10">
                <a:latin typeface="Tahoma"/>
                <a:cs typeface="Tahoma"/>
              </a:rPr>
              <a:t>y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writin</a:t>
            </a:r>
            <a:r>
              <a:rPr dirty="0" sz="600">
                <a:latin typeface="Tahoma"/>
                <a:cs typeface="Tahoma"/>
              </a:rPr>
              <a:t>g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no</a:t>
            </a:r>
            <a:r>
              <a:rPr dirty="0" sz="600" spc="5">
                <a:latin typeface="Tahoma"/>
                <a:cs typeface="Tahoma"/>
              </a:rPr>
              <a:t>t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signe</a:t>
            </a:r>
            <a:r>
              <a:rPr dirty="0" sz="600">
                <a:latin typeface="Tahoma"/>
                <a:cs typeface="Tahoma"/>
              </a:rPr>
              <a:t>d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b</a:t>
            </a:r>
            <a:r>
              <a:rPr dirty="0" sz="600" spc="-5">
                <a:latin typeface="Tahoma"/>
                <a:cs typeface="Tahoma"/>
              </a:rPr>
              <a:t>y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50">
                <a:latin typeface="Tahoma"/>
                <a:cs typeface="Tahoma"/>
              </a:rPr>
              <a:t>K</a:t>
            </a:r>
            <a:r>
              <a:rPr dirty="0" sz="600" spc="45">
                <a:latin typeface="Tahoma"/>
                <a:cs typeface="Tahoma"/>
              </a:rPr>
              <a:t>-</a:t>
            </a:r>
            <a:r>
              <a:rPr dirty="0" sz="600" spc="40">
                <a:latin typeface="Tahoma"/>
                <a:cs typeface="Tahoma"/>
              </a:rPr>
              <a:t>C</a:t>
            </a:r>
            <a:r>
              <a:rPr dirty="0" sz="600" spc="-40">
                <a:latin typeface="Tahoma"/>
                <a:cs typeface="Tahoma"/>
              </a:rPr>
              <a:t>.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85">
                <a:latin typeface="Tahoma"/>
                <a:cs typeface="Tahoma"/>
              </a:rPr>
              <a:t>T</a:t>
            </a:r>
            <a:r>
              <a:rPr dirty="0" sz="600" spc="30">
                <a:latin typeface="Tahoma"/>
                <a:cs typeface="Tahoma"/>
              </a:rPr>
              <a:t>o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th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extent</a:t>
            </a:r>
            <a:r>
              <a:rPr dirty="0" sz="600" spc="-20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r</a:t>
            </a:r>
            <a:r>
              <a:rPr dirty="0" sz="600" spc="-15">
                <a:latin typeface="Tahoma"/>
                <a:cs typeface="Tahoma"/>
              </a:rPr>
              <a:t>equir</a:t>
            </a:r>
            <a:r>
              <a:rPr dirty="0" sz="600" spc="-10">
                <a:latin typeface="Tahoma"/>
                <a:cs typeface="Tahoma"/>
              </a:rPr>
              <a:t>e</a:t>
            </a:r>
            <a:r>
              <a:rPr dirty="0" sz="600" spc="5">
                <a:latin typeface="Tahoma"/>
                <a:cs typeface="Tahoma"/>
              </a:rPr>
              <a:t>d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b</a:t>
            </a:r>
            <a:r>
              <a:rPr dirty="0" sz="600" spc="-5">
                <a:latin typeface="Tahoma"/>
                <a:cs typeface="Tahoma"/>
              </a:rPr>
              <a:t>y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applicabl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la</a:t>
            </a:r>
            <a:r>
              <a:rPr dirty="0" sz="600" spc="-25">
                <a:latin typeface="Tahoma"/>
                <a:cs typeface="Tahoma"/>
              </a:rPr>
              <a:t>w</a:t>
            </a:r>
            <a:r>
              <a:rPr dirty="0" sz="600" spc="-45">
                <a:latin typeface="Tahoma"/>
                <a:cs typeface="Tahoma"/>
              </a:rPr>
              <a:t>,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50">
                <a:latin typeface="Tahoma"/>
                <a:cs typeface="Tahoma"/>
              </a:rPr>
              <a:t>K</a:t>
            </a:r>
            <a:r>
              <a:rPr dirty="0" sz="600" spc="45">
                <a:latin typeface="Tahoma"/>
                <a:cs typeface="Tahoma"/>
              </a:rPr>
              <a:t>-</a:t>
            </a:r>
            <a:r>
              <a:rPr dirty="0" sz="600" spc="55">
                <a:latin typeface="Tahoma"/>
                <a:cs typeface="Tahoma"/>
              </a:rPr>
              <a:t>C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doe</a:t>
            </a:r>
            <a:r>
              <a:rPr dirty="0" sz="600" spc="5">
                <a:latin typeface="Tahoma"/>
                <a:cs typeface="Tahoma"/>
              </a:rPr>
              <a:t>s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no</a:t>
            </a:r>
            <a:r>
              <a:rPr dirty="0" sz="600" spc="5">
                <a:latin typeface="Tahoma"/>
                <a:cs typeface="Tahoma"/>
              </a:rPr>
              <a:t>t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limi</a:t>
            </a:r>
            <a:r>
              <a:rPr dirty="0" sz="600">
                <a:latin typeface="Tahoma"/>
                <a:cs typeface="Tahoma"/>
              </a:rPr>
              <a:t>t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it</a:t>
            </a:r>
            <a:r>
              <a:rPr dirty="0" sz="600" spc="-15">
                <a:latin typeface="Tahoma"/>
                <a:cs typeface="Tahoma"/>
              </a:rPr>
              <a:t>s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liabilit</a:t>
            </a:r>
            <a:r>
              <a:rPr dirty="0" sz="600" spc="-5">
                <a:latin typeface="Tahoma"/>
                <a:cs typeface="Tahoma"/>
              </a:rPr>
              <a:t>y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f</a:t>
            </a:r>
            <a:r>
              <a:rPr dirty="0" sz="600" spc="-5">
                <a:latin typeface="Tahoma"/>
                <a:cs typeface="Tahoma"/>
              </a:rPr>
              <a:t>o</a:t>
            </a:r>
            <a:r>
              <a:rPr dirty="0" sz="600" spc="5">
                <a:latin typeface="Tahoma"/>
                <a:cs typeface="Tahoma"/>
              </a:rPr>
              <a:t>r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dea</a:t>
            </a:r>
            <a:r>
              <a:rPr dirty="0" sz="600" spc="-25">
                <a:latin typeface="Tahoma"/>
                <a:cs typeface="Tahoma"/>
              </a:rPr>
              <a:t>th/injur</a:t>
            </a:r>
            <a:r>
              <a:rPr dirty="0" sz="600" spc="-10">
                <a:latin typeface="Tahoma"/>
                <a:cs typeface="Tahoma"/>
              </a:rPr>
              <a:t>y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r</a:t>
            </a:r>
            <a:r>
              <a:rPr dirty="0" sz="600" spc="-20">
                <a:latin typeface="Tahoma"/>
                <a:cs typeface="Tahoma"/>
              </a:rPr>
              <a:t>esultin</a:t>
            </a:r>
            <a:r>
              <a:rPr dirty="0" sz="600" spc="-5">
                <a:latin typeface="Tahoma"/>
                <a:cs typeface="Tahoma"/>
              </a:rPr>
              <a:t>g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fr</a:t>
            </a:r>
            <a:r>
              <a:rPr dirty="0" sz="600" spc="5">
                <a:latin typeface="Tahoma"/>
                <a:cs typeface="Tahoma"/>
              </a:rPr>
              <a:t>o</a:t>
            </a:r>
            <a:r>
              <a:rPr dirty="0" sz="600" spc="30">
                <a:latin typeface="Tahoma"/>
                <a:cs typeface="Tahoma"/>
              </a:rPr>
              <a:t>m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50">
                <a:latin typeface="Tahoma"/>
                <a:cs typeface="Tahoma"/>
              </a:rPr>
              <a:t>K</a:t>
            </a:r>
            <a:r>
              <a:rPr dirty="0" sz="600" spc="45">
                <a:latin typeface="Tahoma"/>
                <a:cs typeface="Tahoma"/>
              </a:rPr>
              <a:t>-</a:t>
            </a:r>
            <a:r>
              <a:rPr dirty="0" sz="600" spc="-5">
                <a:latin typeface="Tahoma"/>
                <a:cs typeface="Tahoma"/>
              </a:rPr>
              <a:t>C’</a:t>
            </a:r>
            <a:r>
              <a:rPr dirty="0" sz="600" spc="10">
                <a:latin typeface="Tahoma"/>
                <a:cs typeface="Tahoma"/>
              </a:rPr>
              <a:t>s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negligence.</a:t>
            </a:r>
            <a:endParaRPr sz="600">
              <a:latin typeface="Tahoma"/>
              <a:cs typeface="Tahoma"/>
            </a:endParaRPr>
          </a:p>
          <a:p>
            <a:pPr algn="just" marL="12700" marR="772795">
              <a:lnSpc>
                <a:spcPts val="700"/>
              </a:lnSpc>
              <a:spcBef>
                <a:spcPts val="360"/>
              </a:spcBef>
            </a:pPr>
            <a:r>
              <a:rPr dirty="0" sz="600" spc="-65">
                <a:latin typeface="Tahoma"/>
                <a:cs typeface="Tahoma"/>
              </a:rPr>
              <a:t>®/</a:t>
            </a:r>
            <a:r>
              <a:rPr dirty="0" sz="600" spc="-45">
                <a:latin typeface="Tahoma"/>
                <a:cs typeface="Tahoma"/>
              </a:rPr>
              <a:t>*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90">
                <a:latin typeface="Tahoma"/>
                <a:cs typeface="Tahoma"/>
              </a:rPr>
              <a:t>T</a:t>
            </a:r>
            <a:r>
              <a:rPr dirty="0" sz="600" spc="-20">
                <a:latin typeface="Tahoma"/>
                <a:cs typeface="Tahoma"/>
              </a:rPr>
              <a:t>rademark</a:t>
            </a:r>
            <a:r>
              <a:rPr dirty="0" sz="600" spc="-15">
                <a:latin typeface="Tahoma"/>
                <a:cs typeface="Tahoma"/>
              </a:rPr>
              <a:t>s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o</a:t>
            </a:r>
            <a:r>
              <a:rPr dirty="0" sz="600" spc="-10">
                <a:latin typeface="Tahoma"/>
                <a:cs typeface="Tahoma"/>
              </a:rPr>
              <a:t>f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Kimberly</a:t>
            </a:r>
            <a:r>
              <a:rPr dirty="0" sz="600" spc="-15">
                <a:latin typeface="Tahoma"/>
                <a:cs typeface="Tahoma"/>
              </a:rPr>
              <a:t>-</a:t>
            </a:r>
            <a:r>
              <a:rPr dirty="0" sz="600" spc="-10">
                <a:latin typeface="Tahoma"/>
                <a:cs typeface="Tahoma"/>
              </a:rPr>
              <a:t>Clar</a:t>
            </a:r>
            <a:r>
              <a:rPr dirty="0" sz="600" spc="5">
                <a:latin typeface="Tahoma"/>
                <a:cs typeface="Tahoma"/>
              </a:rPr>
              <a:t>k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W</a:t>
            </a:r>
            <a:r>
              <a:rPr dirty="0" sz="600" spc="-15">
                <a:latin typeface="Tahoma"/>
                <a:cs typeface="Tahoma"/>
              </a:rPr>
              <a:t>orldwide</a:t>
            </a:r>
            <a:r>
              <a:rPr dirty="0" sz="600">
                <a:latin typeface="Tahoma"/>
                <a:cs typeface="Tahoma"/>
              </a:rPr>
              <a:t>,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Inc</a:t>
            </a:r>
            <a:r>
              <a:rPr dirty="0" sz="600" spc="-15">
                <a:latin typeface="Tahoma"/>
                <a:cs typeface="Tahoma"/>
              </a:rPr>
              <a:t>.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o</a:t>
            </a:r>
            <a:r>
              <a:rPr dirty="0" sz="600" spc="5">
                <a:latin typeface="Tahoma"/>
                <a:cs typeface="Tahoma"/>
              </a:rPr>
              <a:t>r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it</a:t>
            </a:r>
            <a:r>
              <a:rPr dirty="0" sz="600" spc="-15">
                <a:latin typeface="Tahoma"/>
                <a:cs typeface="Tahoma"/>
              </a:rPr>
              <a:t>s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a</a:t>
            </a:r>
            <a:r>
              <a:rPr dirty="0" sz="600" spc="-15">
                <a:latin typeface="Tahoma"/>
                <a:cs typeface="Tahoma"/>
              </a:rPr>
              <a:t>ffi</a:t>
            </a:r>
            <a:r>
              <a:rPr dirty="0" sz="600" spc="-20">
                <a:latin typeface="Tahoma"/>
                <a:cs typeface="Tahoma"/>
              </a:rPr>
              <a:t>lia</a:t>
            </a:r>
            <a:r>
              <a:rPr dirty="0" sz="600" spc="-35">
                <a:latin typeface="Tahoma"/>
                <a:cs typeface="Tahoma"/>
              </a:rPr>
              <a:t>tes</a:t>
            </a:r>
            <a:r>
              <a:rPr dirty="0" sz="600" spc="-15">
                <a:latin typeface="Tahoma"/>
                <a:cs typeface="Tahoma"/>
              </a:rPr>
              <a:t>.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Mar</a:t>
            </a:r>
            <a:r>
              <a:rPr dirty="0" sz="600" spc="-15">
                <a:latin typeface="Tahoma"/>
                <a:cs typeface="Tahoma"/>
              </a:rPr>
              <a:t>que</a:t>
            </a:r>
            <a:r>
              <a:rPr dirty="0" sz="600">
                <a:latin typeface="Tahoma"/>
                <a:cs typeface="Tahoma"/>
              </a:rPr>
              <a:t>s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déposée</a:t>
            </a:r>
            <a:r>
              <a:rPr dirty="0" sz="600">
                <a:latin typeface="Tahoma"/>
                <a:cs typeface="Tahoma"/>
              </a:rPr>
              <a:t>s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d</a:t>
            </a:r>
            <a:r>
              <a:rPr dirty="0" sz="600" spc="5">
                <a:latin typeface="Tahoma"/>
                <a:cs typeface="Tahoma"/>
              </a:rPr>
              <a:t>e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Kimberly</a:t>
            </a:r>
            <a:r>
              <a:rPr dirty="0" sz="600" spc="-15">
                <a:latin typeface="Tahoma"/>
                <a:cs typeface="Tahoma"/>
              </a:rPr>
              <a:t>-</a:t>
            </a:r>
            <a:r>
              <a:rPr dirty="0" sz="600" spc="-10">
                <a:latin typeface="Tahoma"/>
                <a:cs typeface="Tahoma"/>
              </a:rPr>
              <a:t>Clar</a:t>
            </a:r>
            <a:r>
              <a:rPr dirty="0" sz="600" spc="5">
                <a:latin typeface="Tahoma"/>
                <a:cs typeface="Tahoma"/>
              </a:rPr>
              <a:t>k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W</a:t>
            </a:r>
            <a:r>
              <a:rPr dirty="0" sz="600" spc="-15">
                <a:latin typeface="Tahoma"/>
                <a:cs typeface="Tahoma"/>
              </a:rPr>
              <a:t>orldwide</a:t>
            </a:r>
            <a:r>
              <a:rPr dirty="0" sz="600">
                <a:latin typeface="Tahoma"/>
                <a:cs typeface="Tahoma"/>
              </a:rPr>
              <a:t>,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40">
                <a:latin typeface="Tahoma"/>
                <a:cs typeface="Tahoma"/>
              </a:rPr>
              <a:t>Inc.</a:t>
            </a:r>
            <a:r>
              <a:rPr dirty="0" sz="600" spc="-20">
                <a:latin typeface="Tahoma"/>
                <a:cs typeface="Tahoma"/>
              </a:rPr>
              <a:t>,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>
                <a:latin typeface="Tahoma"/>
                <a:cs typeface="Tahoma"/>
              </a:rPr>
              <a:t>o</a:t>
            </a:r>
            <a:r>
              <a:rPr dirty="0" sz="600" spc="15">
                <a:latin typeface="Tahoma"/>
                <a:cs typeface="Tahoma"/>
              </a:rPr>
              <a:t>u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d</a:t>
            </a:r>
            <a:r>
              <a:rPr dirty="0" sz="600" spc="5">
                <a:latin typeface="Tahoma"/>
                <a:cs typeface="Tahoma"/>
              </a:rPr>
              <a:t>e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se</a:t>
            </a:r>
            <a:r>
              <a:rPr dirty="0" sz="600" spc="-10">
                <a:latin typeface="Tahoma"/>
                <a:cs typeface="Tahoma"/>
              </a:rPr>
              <a:t>s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fi</a:t>
            </a:r>
            <a:r>
              <a:rPr dirty="0" sz="600" spc="-25">
                <a:latin typeface="Tahoma"/>
                <a:cs typeface="Tahoma"/>
              </a:rPr>
              <a:t>liales</a:t>
            </a:r>
            <a:r>
              <a:rPr dirty="0" sz="600" spc="-10">
                <a:latin typeface="Tahoma"/>
                <a:cs typeface="Tahoma"/>
              </a:rPr>
              <a:t>.</a:t>
            </a:r>
            <a:r>
              <a:rPr dirty="0" sz="600">
                <a:latin typeface="Tahoma"/>
                <a:cs typeface="Tahoma"/>
              </a:rPr>
              <a:t> </a:t>
            </a:r>
            <a:r>
              <a:rPr dirty="0" sz="600" spc="-70">
                <a:latin typeface="Tahoma"/>
                <a:cs typeface="Tahoma"/>
              </a:rPr>
              <a:t> </a:t>
            </a:r>
            <a:r>
              <a:rPr dirty="0" sz="600" spc="-70">
                <a:latin typeface="Tahoma"/>
                <a:cs typeface="Tahoma"/>
              </a:rPr>
              <a:t>©</a:t>
            </a:r>
            <a:r>
              <a:rPr dirty="0" sz="600" spc="-55">
                <a:latin typeface="Tahoma"/>
                <a:cs typeface="Tahoma"/>
              </a:rPr>
              <a:t>K</a:t>
            </a:r>
            <a:r>
              <a:rPr dirty="0" sz="600" spc="-5">
                <a:latin typeface="Tahoma"/>
                <a:cs typeface="Tahoma"/>
              </a:rPr>
              <a:t>CW</a:t>
            </a:r>
            <a:r>
              <a:rPr dirty="0" sz="600" spc="-25">
                <a:latin typeface="Tahoma"/>
                <a:cs typeface="Tahoma"/>
              </a:rPr>
              <a:t>W</a:t>
            </a:r>
            <a:r>
              <a:rPr dirty="0" sz="600" spc="-40">
                <a:latin typeface="Tahoma"/>
                <a:cs typeface="Tahoma"/>
              </a:rPr>
              <a:t>.</a:t>
            </a:r>
            <a:r>
              <a:rPr dirty="0" sz="600">
                <a:latin typeface="Tahoma"/>
                <a:cs typeface="Tahoma"/>
              </a:rPr>
              <a:t> </a:t>
            </a:r>
            <a:r>
              <a:rPr dirty="0" sz="600" spc="-7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Thes</a:t>
            </a:r>
            <a:r>
              <a:rPr dirty="0" sz="600" spc="-5">
                <a:latin typeface="Tahoma"/>
                <a:cs typeface="Tahoma"/>
              </a:rPr>
              <a:t>e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pr</a:t>
            </a:r>
            <a:r>
              <a:rPr dirty="0" sz="600" spc="-5">
                <a:latin typeface="Tahoma"/>
                <a:cs typeface="Tahoma"/>
              </a:rPr>
              <a:t>oduct</a:t>
            </a:r>
            <a:r>
              <a:rPr dirty="0" sz="600" spc="5">
                <a:latin typeface="Tahoma"/>
                <a:cs typeface="Tahoma"/>
              </a:rPr>
              <a:t>s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mee</a:t>
            </a:r>
            <a:r>
              <a:rPr dirty="0" sz="600">
                <a:latin typeface="Tahoma"/>
                <a:cs typeface="Tahoma"/>
              </a:rPr>
              <a:t>t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Gr</a:t>
            </a:r>
            <a:r>
              <a:rPr dirty="0" sz="600" spc="-15">
                <a:latin typeface="Tahoma"/>
                <a:cs typeface="Tahoma"/>
              </a:rPr>
              <a:t>ee</a:t>
            </a:r>
            <a:r>
              <a:rPr dirty="0" sz="600">
                <a:latin typeface="Tahoma"/>
                <a:cs typeface="Tahoma"/>
              </a:rPr>
              <a:t>n</a:t>
            </a:r>
            <a:r>
              <a:rPr dirty="0" sz="600" spc="-4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Seal™</a:t>
            </a:r>
            <a:r>
              <a:rPr dirty="0" sz="600" spc="-20">
                <a:latin typeface="Tahoma"/>
                <a:cs typeface="Tahoma"/>
              </a:rPr>
              <a:t> </a:t>
            </a:r>
            <a:r>
              <a:rPr dirty="0" sz="600" spc="-40">
                <a:latin typeface="Tahoma"/>
                <a:cs typeface="Tahoma"/>
              </a:rPr>
              <a:t>S</a:t>
            </a:r>
            <a:r>
              <a:rPr dirty="0" sz="600" spc="-25">
                <a:latin typeface="Tahoma"/>
                <a:cs typeface="Tahoma"/>
              </a:rPr>
              <a:t>tandar</a:t>
            </a:r>
            <a:r>
              <a:rPr dirty="0" sz="600" spc="5">
                <a:latin typeface="Tahoma"/>
                <a:cs typeface="Tahoma"/>
              </a:rPr>
              <a:t>d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G</a:t>
            </a:r>
            <a:r>
              <a:rPr dirty="0" sz="600" spc="-15">
                <a:latin typeface="Tahoma"/>
                <a:cs typeface="Tahoma"/>
              </a:rPr>
              <a:t>S</a:t>
            </a:r>
            <a:r>
              <a:rPr dirty="0" sz="600" spc="-15">
                <a:latin typeface="Tahoma"/>
                <a:cs typeface="Tahoma"/>
              </a:rPr>
              <a:t>-41</a:t>
            </a:r>
            <a:r>
              <a:rPr dirty="0" sz="600" spc="5">
                <a:latin typeface="Tahoma"/>
                <a:cs typeface="Tahoma"/>
              </a:rPr>
              <a:t>A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base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>
                <a:latin typeface="Tahoma"/>
                <a:cs typeface="Tahoma"/>
              </a:rPr>
              <a:t>o</a:t>
            </a:r>
            <a:r>
              <a:rPr dirty="0" sz="600" spc="15">
                <a:latin typeface="Tahoma"/>
                <a:cs typeface="Tahoma"/>
              </a:rPr>
              <a:t>n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e</a:t>
            </a:r>
            <a:r>
              <a:rPr dirty="0" sz="600" spc="-20">
                <a:latin typeface="Tahoma"/>
                <a:cs typeface="Tahoma"/>
              </a:rPr>
              <a:t>ff</a:t>
            </a:r>
            <a:r>
              <a:rPr dirty="0" sz="600" spc="-15">
                <a:latin typeface="Tahoma"/>
                <a:cs typeface="Tahoma"/>
              </a:rPr>
              <a:t>ectiv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perf</a:t>
            </a:r>
            <a:r>
              <a:rPr dirty="0" sz="600" spc="-5">
                <a:latin typeface="Tahoma"/>
                <a:cs typeface="Tahoma"/>
              </a:rPr>
              <a:t>ormanc</a:t>
            </a:r>
            <a:r>
              <a:rPr dirty="0" sz="600" spc="10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an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pr</a:t>
            </a:r>
            <a:r>
              <a:rPr dirty="0" sz="600" spc="-15">
                <a:latin typeface="Tahoma"/>
                <a:cs typeface="Tahoma"/>
              </a:rPr>
              <a:t>otectiv</a:t>
            </a:r>
            <a:r>
              <a:rPr dirty="0" sz="600" spc="5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limit</a:t>
            </a:r>
            <a:r>
              <a:rPr dirty="0" sz="600">
                <a:latin typeface="Tahoma"/>
                <a:cs typeface="Tahoma"/>
              </a:rPr>
              <a:t>s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>
                <a:latin typeface="Tahoma"/>
                <a:cs typeface="Tahoma"/>
              </a:rPr>
              <a:t>o</a:t>
            </a:r>
            <a:r>
              <a:rPr dirty="0" sz="600" spc="15">
                <a:latin typeface="Tahoma"/>
                <a:cs typeface="Tahoma"/>
              </a:rPr>
              <a:t>n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V</a:t>
            </a:r>
            <a:r>
              <a:rPr dirty="0" sz="600" spc="20">
                <a:latin typeface="Tahoma"/>
                <a:cs typeface="Tahoma"/>
              </a:rPr>
              <a:t>OC</a:t>
            </a:r>
            <a:r>
              <a:rPr dirty="0" sz="600" spc="20">
                <a:latin typeface="Tahoma"/>
                <a:cs typeface="Tahoma"/>
              </a:rPr>
              <a:t>s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an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huma</a:t>
            </a:r>
            <a:r>
              <a:rPr dirty="0" sz="600">
                <a:latin typeface="Tahoma"/>
                <a:cs typeface="Tahoma"/>
              </a:rPr>
              <a:t>n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&amp;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envir</a:t>
            </a:r>
            <a:r>
              <a:rPr dirty="0" sz="600" spc="-10">
                <a:latin typeface="Tahoma"/>
                <a:cs typeface="Tahoma"/>
              </a:rPr>
              <a:t>onmenta</a:t>
            </a:r>
            <a:r>
              <a:rPr dirty="0" sz="600">
                <a:latin typeface="Tahoma"/>
                <a:cs typeface="Tahoma"/>
              </a:rPr>
              <a:t>l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t</a:t>
            </a:r>
            <a:r>
              <a:rPr dirty="0" sz="600" spc="-5">
                <a:latin typeface="Tahoma"/>
                <a:cs typeface="Tahoma"/>
              </a:rPr>
              <a:t>o</a:t>
            </a:r>
            <a:r>
              <a:rPr dirty="0" sz="600" spc="-20">
                <a:latin typeface="Tahoma"/>
                <a:cs typeface="Tahoma"/>
              </a:rPr>
              <a:t>xicit</a:t>
            </a:r>
            <a:r>
              <a:rPr dirty="0" sz="600" spc="-35">
                <a:latin typeface="Tahoma"/>
                <a:cs typeface="Tahoma"/>
              </a:rPr>
              <a:t>y</a:t>
            </a:r>
            <a:r>
              <a:rPr dirty="0" sz="600" spc="-40">
                <a:latin typeface="Tahoma"/>
                <a:cs typeface="Tahoma"/>
              </a:rPr>
              <a:t>.</a:t>
            </a:r>
            <a:r>
              <a:rPr dirty="0" sz="60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Gr</a:t>
            </a:r>
            <a:r>
              <a:rPr dirty="0" sz="600" spc="-20">
                <a:latin typeface="Tahoma"/>
                <a:cs typeface="Tahoma"/>
              </a:rPr>
              <a:t>eenSeal.or</a:t>
            </a:r>
            <a:r>
              <a:rPr dirty="0" sz="600" spc="-40">
                <a:latin typeface="Tahoma"/>
                <a:cs typeface="Tahoma"/>
              </a:rPr>
              <a:t>g</a:t>
            </a:r>
            <a:r>
              <a:rPr dirty="0" sz="600" spc="-15">
                <a:latin typeface="Tahoma"/>
                <a:cs typeface="Tahoma"/>
              </a:rPr>
              <a:t>.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Gr</a:t>
            </a:r>
            <a:r>
              <a:rPr dirty="0" sz="600" spc="-15">
                <a:latin typeface="Tahoma"/>
                <a:cs typeface="Tahoma"/>
              </a:rPr>
              <a:t>ee</a:t>
            </a:r>
            <a:r>
              <a:rPr dirty="0" sz="600">
                <a:latin typeface="Tahoma"/>
                <a:cs typeface="Tahoma"/>
              </a:rPr>
              <a:t>n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Sea</a:t>
            </a:r>
            <a:r>
              <a:rPr dirty="0" sz="600" spc="-5">
                <a:latin typeface="Tahoma"/>
                <a:cs typeface="Tahoma"/>
              </a:rPr>
              <a:t>l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Certi</a:t>
            </a:r>
            <a:r>
              <a:rPr dirty="0" sz="600" spc="-20">
                <a:latin typeface="Tahoma"/>
                <a:cs typeface="Tahoma"/>
              </a:rPr>
              <a:t>fi</a:t>
            </a:r>
            <a:r>
              <a:rPr dirty="0" sz="600" spc="-10">
                <a:latin typeface="Tahoma"/>
                <a:cs typeface="Tahoma"/>
              </a:rPr>
              <a:t>e</a:t>
            </a:r>
            <a:r>
              <a:rPr dirty="0" sz="600" spc="5">
                <a:latin typeface="Tahoma"/>
                <a:cs typeface="Tahoma"/>
              </a:rPr>
              <a:t>d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an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Desig</a:t>
            </a:r>
            <a:r>
              <a:rPr dirty="0" sz="600">
                <a:latin typeface="Tahoma"/>
                <a:cs typeface="Tahoma"/>
              </a:rPr>
              <a:t>n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i</a:t>
            </a:r>
            <a:r>
              <a:rPr dirty="0" sz="600" spc="-15">
                <a:latin typeface="Tahoma"/>
                <a:cs typeface="Tahoma"/>
              </a:rPr>
              <a:t>s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Register</a:t>
            </a:r>
            <a:r>
              <a:rPr dirty="0" sz="600" spc="-10">
                <a:latin typeface="Tahoma"/>
                <a:cs typeface="Tahoma"/>
              </a:rPr>
              <a:t>ed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90">
                <a:latin typeface="Tahoma"/>
                <a:cs typeface="Tahoma"/>
              </a:rPr>
              <a:t>T</a:t>
            </a:r>
            <a:r>
              <a:rPr dirty="0" sz="600" spc="-20">
                <a:latin typeface="Tahoma"/>
                <a:cs typeface="Tahoma"/>
              </a:rPr>
              <a:t>rademar</a:t>
            </a:r>
            <a:r>
              <a:rPr dirty="0" sz="600" spc="-5">
                <a:latin typeface="Tahoma"/>
                <a:cs typeface="Tahoma"/>
              </a:rPr>
              <a:t>k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15">
                <a:latin typeface="Tahoma"/>
                <a:cs typeface="Tahoma"/>
              </a:rPr>
              <a:t>o</a:t>
            </a:r>
            <a:r>
              <a:rPr dirty="0" sz="600" spc="-10">
                <a:latin typeface="Tahoma"/>
                <a:cs typeface="Tahoma"/>
              </a:rPr>
              <a:t>f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Gr</a:t>
            </a:r>
            <a:r>
              <a:rPr dirty="0" sz="600" spc="-15">
                <a:latin typeface="Tahoma"/>
                <a:cs typeface="Tahoma"/>
              </a:rPr>
              <a:t>ee</a:t>
            </a:r>
            <a:r>
              <a:rPr dirty="0" sz="600">
                <a:latin typeface="Tahoma"/>
                <a:cs typeface="Tahoma"/>
              </a:rPr>
              <a:t>n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Seal</a:t>
            </a:r>
            <a:r>
              <a:rPr dirty="0" sz="600" spc="-15">
                <a:latin typeface="Tahoma"/>
                <a:cs typeface="Tahoma"/>
              </a:rPr>
              <a:t>,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Inc</a:t>
            </a:r>
            <a:r>
              <a:rPr dirty="0" sz="600" spc="-15">
                <a:latin typeface="Tahoma"/>
                <a:cs typeface="Tahoma"/>
              </a:rPr>
              <a:t>.</a:t>
            </a:r>
            <a:r>
              <a:rPr dirty="0" sz="600">
                <a:latin typeface="Tahoma"/>
                <a:cs typeface="Tahoma"/>
              </a:rPr>
              <a:t> </a:t>
            </a:r>
            <a:r>
              <a:rPr dirty="0" sz="600" spc="-8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Fin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E</a:t>
            </a:r>
            <a:r>
              <a:rPr dirty="0" sz="600" spc="40">
                <a:latin typeface="Tahoma"/>
                <a:cs typeface="Tahoma"/>
              </a:rPr>
              <a:t>C</a:t>
            </a:r>
            <a:r>
              <a:rPr dirty="0" sz="600" spc="10">
                <a:latin typeface="Tahoma"/>
                <a:cs typeface="Tahoma"/>
              </a:rPr>
              <a:t>O</a:t>
            </a:r>
            <a:r>
              <a:rPr dirty="0" sz="600" spc="-10">
                <a:latin typeface="Tahoma"/>
                <a:cs typeface="Tahoma"/>
              </a:rPr>
              <a:t>L</a:t>
            </a:r>
            <a:r>
              <a:rPr dirty="0" sz="600" spc="30">
                <a:latin typeface="Tahoma"/>
                <a:cs typeface="Tahoma"/>
              </a:rPr>
              <a:t>OG</a:t>
            </a:r>
            <a:r>
              <a:rPr dirty="0" sz="600" spc="45">
                <a:latin typeface="Tahoma"/>
                <a:cs typeface="Tahoma"/>
              </a:rPr>
              <a:t>O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certi</a:t>
            </a:r>
            <a:r>
              <a:rPr dirty="0" sz="600" spc="-20">
                <a:latin typeface="Tahoma"/>
                <a:cs typeface="Tahoma"/>
              </a:rPr>
              <a:t>fi</a:t>
            </a:r>
            <a:r>
              <a:rPr dirty="0" sz="600" spc="-10">
                <a:latin typeface="Tahoma"/>
                <a:cs typeface="Tahoma"/>
              </a:rPr>
              <a:t>e</a:t>
            </a:r>
            <a:r>
              <a:rPr dirty="0" sz="600" spc="5">
                <a:latin typeface="Tahoma"/>
                <a:cs typeface="Tahoma"/>
              </a:rPr>
              <a:t>d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Kimberly</a:t>
            </a:r>
            <a:r>
              <a:rPr dirty="0" sz="600" spc="-15">
                <a:latin typeface="Tahoma"/>
                <a:cs typeface="Tahoma"/>
              </a:rPr>
              <a:t>-</a:t>
            </a:r>
            <a:r>
              <a:rPr dirty="0" sz="600" spc="-10">
                <a:latin typeface="Tahoma"/>
                <a:cs typeface="Tahoma"/>
              </a:rPr>
              <a:t>Clar</a:t>
            </a:r>
            <a:r>
              <a:rPr dirty="0" sz="600" spc="5">
                <a:latin typeface="Tahoma"/>
                <a:cs typeface="Tahoma"/>
              </a:rPr>
              <a:t>k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Pr</a:t>
            </a:r>
            <a:r>
              <a:rPr dirty="0" sz="600" spc="15">
                <a:latin typeface="Tahoma"/>
                <a:cs typeface="Tahoma"/>
              </a:rPr>
              <a:t>o</a:t>
            </a:r>
            <a:r>
              <a:rPr dirty="0" sz="600" spc="-25">
                <a:latin typeface="Tahoma"/>
                <a:cs typeface="Tahoma"/>
              </a:rPr>
              <a:t>f</a:t>
            </a:r>
            <a:r>
              <a:rPr dirty="0" sz="600" spc="-25">
                <a:latin typeface="Tahoma"/>
                <a:cs typeface="Tahoma"/>
              </a:rPr>
              <a:t>essional</a:t>
            </a:r>
            <a:r>
              <a:rPr dirty="0" sz="600" spc="-10">
                <a:latin typeface="Tahoma"/>
                <a:cs typeface="Tahoma"/>
              </a:rPr>
              <a:t>*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pr</a:t>
            </a:r>
            <a:r>
              <a:rPr dirty="0" sz="600" spc="-5">
                <a:latin typeface="Tahoma"/>
                <a:cs typeface="Tahoma"/>
              </a:rPr>
              <a:t>oduct</a:t>
            </a:r>
            <a:r>
              <a:rPr dirty="0" sz="600" spc="5">
                <a:latin typeface="Tahoma"/>
                <a:cs typeface="Tahoma"/>
              </a:rPr>
              <a:t>s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an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lear</a:t>
            </a:r>
            <a:r>
              <a:rPr dirty="0" sz="600" spc="-5">
                <a:latin typeface="Tahoma"/>
                <a:cs typeface="Tahoma"/>
              </a:rPr>
              <a:t>n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abou</a:t>
            </a:r>
            <a:r>
              <a:rPr dirty="0" sz="600">
                <a:latin typeface="Tahoma"/>
                <a:cs typeface="Tahoma"/>
              </a:rPr>
              <a:t>t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th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associa</a:t>
            </a:r>
            <a:r>
              <a:rPr dirty="0" sz="600" spc="-15">
                <a:latin typeface="Tahoma"/>
                <a:cs typeface="Tahoma"/>
              </a:rPr>
              <a:t>te</a:t>
            </a:r>
            <a:r>
              <a:rPr dirty="0" sz="600">
                <a:latin typeface="Tahoma"/>
                <a:cs typeface="Tahoma"/>
              </a:rPr>
              <a:t>d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standar</a:t>
            </a:r>
            <a:r>
              <a:rPr dirty="0" sz="600" spc="-20">
                <a:latin typeface="Tahoma"/>
                <a:cs typeface="Tahoma"/>
              </a:rPr>
              <a:t>d</a:t>
            </a:r>
            <a:r>
              <a:rPr dirty="0" sz="600" spc="-5">
                <a:latin typeface="Tahoma"/>
                <a:cs typeface="Tahoma"/>
              </a:rPr>
              <a:t>s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40">
                <a:latin typeface="Tahoma"/>
                <a:cs typeface="Tahoma"/>
              </a:rPr>
              <a:t>(Instan</a:t>
            </a:r>
            <a:r>
              <a:rPr dirty="0" sz="600" spc="-15">
                <a:latin typeface="Tahoma"/>
                <a:cs typeface="Tahoma"/>
              </a:rPr>
              <a:t>t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0">
                <a:latin typeface="Tahoma"/>
                <a:cs typeface="Tahoma"/>
              </a:rPr>
              <a:t>Han</a:t>
            </a:r>
            <a:r>
              <a:rPr dirty="0" sz="600" spc="5">
                <a:latin typeface="Tahoma"/>
                <a:cs typeface="Tahoma"/>
              </a:rPr>
              <a:t>d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Sanitiz</a:t>
            </a:r>
            <a:r>
              <a:rPr dirty="0" sz="600" spc="-20">
                <a:latin typeface="Tahoma"/>
                <a:cs typeface="Tahoma"/>
              </a:rPr>
              <a:t>e</a:t>
            </a:r>
            <a:r>
              <a:rPr dirty="0" sz="600" spc="-5">
                <a:latin typeface="Tahoma"/>
                <a:cs typeface="Tahoma"/>
              </a:rPr>
              <a:t>r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Pr</a:t>
            </a:r>
            <a:r>
              <a:rPr dirty="0" sz="600" spc="-15">
                <a:latin typeface="Tahoma"/>
                <a:cs typeface="Tahoma"/>
              </a:rPr>
              <a:t>oducts</a:t>
            </a:r>
            <a:r>
              <a:rPr dirty="0" sz="600">
                <a:latin typeface="Tahoma"/>
                <a:cs typeface="Tahoma"/>
              </a:rPr>
              <a:t>,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5">
                <a:latin typeface="Tahoma"/>
                <a:cs typeface="Tahoma"/>
              </a:rPr>
              <a:t>U</a:t>
            </a:r>
            <a:r>
              <a:rPr dirty="0" sz="600" spc="10">
                <a:latin typeface="Tahoma"/>
                <a:cs typeface="Tahoma"/>
              </a:rPr>
              <a:t>L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2783</a:t>
            </a:r>
            <a:r>
              <a:rPr dirty="0" sz="600" spc="-10">
                <a:latin typeface="Tahoma"/>
                <a:cs typeface="Tahoma"/>
              </a:rPr>
              <a:t>;</a:t>
            </a:r>
            <a:r>
              <a:rPr dirty="0" sz="600" spc="-50">
                <a:latin typeface="Tahoma"/>
                <a:cs typeface="Tahoma"/>
              </a:rPr>
              <a:t> </a:t>
            </a:r>
            <a:r>
              <a:rPr dirty="0" sz="600" spc="-85">
                <a:latin typeface="Tahoma"/>
                <a:cs typeface="Tahoma"/>
              </a:rPr>
              <a:t>T</a:t>
            </a:r>
            <a:r>
              <a:rPr dirty="0" sz="600" spc="-10">
                <a:latin typeface="Tahoma"/>
                <a:cs typeface="Tahoma"/>
              </a:rPr>
              <a:t>oilet</a:t>
            </a:r>
            <a:r>
              <a:rPr dirty="0" sz="600" spc="-15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Tissue</a:t>
            </a:r>
            <a:r>
              <a:rPr dirty="0" sz="600" spc="-10">
                <a:latin typeface="Tahoma"/>
                <a:cs typeface="Tahoma"/>
              </a:rPr>
              <a:t>,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40">
                <a:latin typeface="Tahoma"/>
                <a:cs typeface="Tahoma"/>
              </a:rPr>
              <a:t>C</a:t>
            </a:r>
            <a:r>
              <a:rPr dirty="0" sz="600" spc="20">
                <a:latin typeface="Tahoma"/>
                <a:cs typeface="Tahoma"/>
              </a:rPr>
              <a:t>C</a:t>
            </a:r>
            <a:r>
              <a:rPr dirty="0" sz="600" spc="40">
                <a:latin typeface="Tahoma"/>
                <a:cs typeface="Tahoma"/>
              </a:rPr>
              <a:t>D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082</a:t>
            </a:r>
            <a:r>
              <a:rPr dirty="0" sz="600">
                <a:latin typeface="Tahoma"/>
                <a:cs typeface="Tahoma"/>
              </a:rPr>
              <a:t>;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an</a:t>
            </a:r>
            <a:r>
              <a:rPr dirty="0" sz="600" spc="-5">
                <a:latin typeface="Tahoma"/>
                <a:cs typeface="Tahoma"/>
              </a:rPr>
              <a:t>d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85">
                <a:latin typeface="Tahoma"/>
                <a:cs typeface="Tahoma"/>
              </a:rPr>
              <a:t>T</a:t>
            </a:r>
            <a:r>
              <a:rPr dirty="0" sz="600" spc="-15">
                <a:latin typeface="Tahoma"/>
                <a:cs typeface="Tahoma"/>
              </a:rPr>
              <a:t>owels</a:t>
            </a:r>
            <a:r>
              <a:rPr dirty="0" sz="600">
                <a:latin typeface="Tahoma"/>
                <a:cs typeface="Tahoma"/>
              </a:rPr>
              <a:t>,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40">
                <a:latin typeface="Tahoma"/>
                <a:cs typeface="Tahoma"/>
              </a:rPr>
              <a:t>C</a:t>
            </a:r>
            <a:r>
              <a:rPr dirty="0" sz="600" spc="20">
                <a:latin typeface="Tahoma"/>
                <a:cs typeface="Tahoma"/>
              </a:rPr>
              <a:t>C</a:t>
            </a:r>
            <a:r>
              <a:rPr dirty="0" sz="600" spc="40">
                <a:latin typeface="Tahoma"/>
                <a:cs typeface="Tahoma"/>
              </a:rPr>
              <a:t>D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086</a:t>
            </a:r>
            <a:r>
              <a:rPr dirty="0" sz="600">
                <a:latin typeface="Tahoma"/>
                <a:cs typeface="Tahoma"/>
              </a:rPr>
              <a:t>)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a</a:t>
            </a:r>
            <a:r>
              <a:rPr dirty="0" sz="600" spc="-10">
                <a:latin typeface="Tahoma"/>
                <a:cs typeface="Tahoma"/>
              </a:rPr>
              <a:t>t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ul.com/envir</a:t>
            </a:r>
            <a:r>
              <a:rPr dirty="0" sz="600" spc="-15">
                <a:latin typeface="Tahoma"/>
                <a:cs typeface="Tahoma"/>
              </a:rPr>
              <a:t>onment</a:t>
            </a:r>
            <a:r>
              <a:rPr dirty="0" sz="600">
                <a:latin typeface="Tahoma"/>
                <a:cs typeface="Tahoma"/>
              </a:rPr>
              <a:t>.</a:t>
            </a:r>
            <a:r>
              <a:rPr dirty="0" sz="600" spc="85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Printe</a:t>
            </a:r>
            <a:r>
              <a:rPr dirty="0" sz="600">
                <a:latin typeface="Tahoma"/>
                <a:cs typeface="Tahoma"/>
              </a:rPr>
              <a:t>d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i</a:t>
            </a:r>
            <a:r>
              <a:rPr dirty="0" sz="600">
                <a:latin typeface="Tahoma"/>
                <a:cs typeface="Tahoma"/>
              </a:rPr>
              <a:t>n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th</a:t>
            </a:r>
            <a:r>
              <a:rPr dirty="0" sz="600">
                <a:latin typeface="Tahoma"/>
                <a:cs typeface="Tahoma"/>
              </a:rPr>
              <a:t>e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USA</a:t>
            </a:r>
            <a:r>
              <a:rPr dirty="0" sz="600" spc="-10">
                <a:latin typeface="Tahoma"/>
                <a:cs typeface="Tahoma"/>
              </a:rPr>
              <a:t>.</a:t>
            </a:r>
            <a:r>
              <a:rPr dirty="0" sz="600" spc="85">
                <a:latin typeface="Tahoma"/>
                <a:cs typeface="Tahoma"/>
              </a:rPr>
              <a:t> </a:t>
            </a:r>
            <a:r>
              <a:rPr dirty="0" sz="600" spc="-30">
                <a:latin typeface="Tahoma"/>
                <a:cs typeface="Tahoma"/>
              </a:rPr>
              <a:t>K</a:t>
            </a:r>
            <a:r>
              <a:rPr dirty="0" sz="600" spc="-10">
                <a:latin typeface="Tahoma"/>
                <a:cs typeface="Tahoma"/>
              </a:rPr>
              <a:t>C0461</a:t>
            </a:r>
            <a:r>
              <a:rPr dirty="0" sz="600" spc="5">
                <a:latin typeface="Tahoma"/>
                <a:cs typeface="Tahoma"/>
              </a:rPr>
              <a:t>5</a:t>
            </a:r>
            <a:r>
              <a:rPr dirty="0" sz="600" spc="-6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P15-5809_EDI</a:t>
            </a:r>
            <a:r>
              <a:rPr dirty="0" sz="600" spc="-40">
                <a:latin typeface="Tahoma"/>
                <a:cs typeface="Tahoma"/>
              </a:rPr>
              <a:t>T</a:t>
            </a:r>
            <a:r>
              <a:rPr dirty="0" sz="600" spc="-20">
                <a:latin typeface="Tahoma"/>
                <a:cs typeface="Tahoma"/>
              </a:rPr>
              <a:t>ABL</a:t>
            </a:r>
            <a:r>
              <a:rPr dirty="0" sz="600" spc="-5">
                <a:latin typeface="Tahoma"/>
                <a:cs typeface="Tahoma"/>
              </a:rPr>
              <a:t>E</a:t>
            </a:r>
            <a:r>
              <a:rPr dirty="0" sz="600" spc="85">
                <a:latin typeface="Tahoma"/>
                <a:cs typeface="Tahoma"/>
              </a:rPr>
              <a:t> </a:t>
            </a:r>
            <a:r>
              <a:rPr dirty="0" sz="600" spc="-35">
                <a:latin typeface="Tahoma"/>
                <a:cs typeface="Tahoma"/>
              </a:rPr>
              <a:t>3/15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587092" y="8290460"/>
            <a:ext cx="632320" cy="934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 txBox="1"/>
          <p:nvPr/>
        </p:nvSpPr>
        <p:spPr>
          <a:xfrm>
            <a:off x="359841" y="9566044"/>
            <a:ext cx="43180" cy="70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-25" i="1">
                <a:solidFill>
                  <a:srgbClr val="6D6E71"/>
                </a:solidFill>
                <a:latin typeface="Trebuchet MS"/>
                <a:cs typeface="Trebuchet MS"/>
              </a:rPr>
              <a:t>†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328164" y="9566044"/>
            <a:ext cx="78740" cy="70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-25" i="1">
                <a:solidFill>
                  <a:srgbClr val="6D6E71"/>
                </a:solidFill>
                <a:latin typeface="Trebuchet MS"/>
                <a:cs typeface="Trebuchet MS"/>
              </a:rPr>
              <a:t>†††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127" name="object 1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600"/>
              </a:lnSpc>
            </a:pPr>
            <a:r>
              <a:rPr dirty="0" spc="5"/>
              <a:t>Kimberly-Clark</a:t>
            </a:r>
            <a:r>
              <a:rPr dirty="0" spc="5"/>
              <a:t> </a:t>
            </a:r>
            <a:r>
              <a:rPr dirty="0" spc="10"/>
              <a:t>Professional*</a:t>
            </a:r>
            <a:r>
              <a:rPr dirty="0" spc="10"/>
              <a:t> </a:t>
            </a:r>
            <a:r>
              <a:rPr dirty="0" spc="20"/>
              <a:t>may</a:t>
            </a:r>
            <a:r>
              <a:rPr dirty="0" spc="20"/>
              <a:t> </a:t>
            </a:r>
            <a:r>
              <a:rPr dirty="0" spc="20"/>
              <a:t>cancel</a:t>
            </a:r>
            <a:r>
              <a:rPr dirty="0" spc="2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5"/>
              <a:t>extend</a:t>
            </a:r>
            <a:r>
              <a:rPr dirty="0"/>
              <a:t> </a:t>
            </a:r>
            <a:r>
              <a:rPr dirty="0" spc="-10"/>
              <a:t>this</a:t>
            </a:r>
            <a:r>
              <a:rPr dirty="0" spc="-10"/>
              <a:t> </a:t>
            </a:r>
            <a:r>
              <a:rPr dirty="0" spc="15"/>
              <a:t>promotion</a:t>
            </a:r>
            <a:r>
              <a:rPr dirty="0" spc="15"/>
              <a:t> </a:t>
            </a:r>
            <a:r>
              <a:rPr dirty="0" spc="-25"/>
              <a:t>at</a:t>
            </a:r>
            <a:r>
              <a:rPr dirty="0" spc="-25"/>
              <a:t> </a:t>
            </a:r>
            <a:r>
              <a:rPr dirty="0" spc="15"/>
              <a:t>any</a:t>
            </a:r>
            <a:r>
              <a:rPr dirty="0" spc="15"/>
              <a:t> </a:t>
            </a:r>
            <a:r>
              <a:rPr dirty="0" spc="-5"/>
              <a:t>time</a:t>
            </a:r>
          </a:p>
        </p:txBody>
      </p:sp>
      <p:sp>
        <p:nvSpPr>
          <p:cNvPr id="128" name="object 1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0"/>
              <a:t>Drop</a:t>
            </a:r>
            <a:r>
              <a:rPr dirty="0" spc="30"/>
              <a:t> </a:t>
            </a:r>
            <a:r>
              <a:rPr dirty="0" spc="10"/>
              <a:t>Ship</a:t>
            </a:r>
            <a:r>
              <a:rPr dirty="0" spc="10"/>
              <a:t> </a:t>
            </a:r>
            <a:r>
              <a:rPr dirty="0" spc="10"/>
              <a:t>or</a:t>
            </a:r>
            <a:r>
              <a:rPr dirty="0" spc="10"/>
              <a:t> </a:t>
            </a:r>
            <a:r>
              <a:rPr dirty="0" spc="-5"/>
              <a:t>in</a:t>
            </a:r>
            <a:r>
              <a:rPr dirty="0" spc="-5"/>
              <a:t> </a:t>
            </a:r>
            <a:r>
              <a:rPr dirty="0" spc="5"/>
              <a:t>to</a:t>
            </a:r>
            <a:r>
              <a:rPr dirty="0" spc="5"/>
              <a:t> </a:t>
            </a:r>
            <a:r>
              <a:rPr dirty="0" spc="15"/>
              <a:t>warehouse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1685" y="1749321"/>
          <a:ext cx="6229350" cy="744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452"/>
                <a:gridCol w="518262"/>
                <a:gridCol w="758991"/>
                <a:gridCol w="353206"/>
                <a:gridCol w="307289"/>
                <a:gridCol w="161759"/>
                <a:gridCol w="463458"/>
                <a:gridCol w="518262"/>
                <a:gridCol w="715652"/>
                <a:gridCol w="396538"/>
                <a:gridCol w="147675"/>
                <a:gridCol w="818158"/>
                <a:gridCol w="292202"/>
                <a:gridCol w="314197"/>
              </a:tblGrid>
              <a:tr h="143041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Mfr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Color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Mfr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Color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Mfr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Color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7159"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34831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Black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09602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Smoke/Grey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37159"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34832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White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09603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Pearl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White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37160"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39709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Faux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Stainless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$20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700" spc="-15" b="1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Refill</a:t>
                      </a:r>
                      <a:r>
                        <a:rPr dirty="0" sz="700" b="1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700" spc="-40" b="1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07005,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07006,</a:t>
                      </a:r>
                      <a:r>
                        <a:rPr dirty="0" sz="70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41884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700" spc="-15" b="1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Refill</a:t>
                      </a:r>
                      <a:r>
                        <a:rPr dirty="0" sz="700" b="1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700" spc="-40" b="1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07001,</a:t>
                      </a:r>
                      <a:r>
                        <a:rPr dirty="0" sz="70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04007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9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700" spc="-15" b="1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Refill</a:t>
                      </a:r>
                      <a:r>
                        <a:rPr dirty="0" sz="700" b="1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700" spc="-40" b="1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07005,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07006,</a:t>
                      </a:r>
                      <a:r>
                        <a:rPr dirty="0" sz="70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41884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81685" y="3558933"/>
          <a:ext cx="6795134" cy="41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924"/>
                <a:gridCol w="444055"/>
                <a:gridCol w="599373"/>
                <a:gridCol w="515559"/>
                <a:gridCol w="307289"/>
                <a:gridCol w="161759"/>
                <a:gridCol w="981721"/>
                <a:gridCol w="715652"/>
                <a:gridCol w="396538"/>
                <a:gridCol w="147675"/>
                <a:gridCol w="135572"/>
                <a:gridCol w="1018489"/>
                <a:gridCol w="836396"/>
              </a:tblGrid>
              <a:tr h="13261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Mfr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Color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858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09608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Smoke/Grey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Double</a:t>
                      </a:r>
                      <a:r>
                        <a:rPr dirty="0" sz="8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8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Roll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Tissue</a:t>
                      </a:r>
                      <a:r>
                        <a:rPr dirty="0" sz="8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Dispenser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37312">
                <a:tc>
                  <a:txBody>
                    <a:bodyPr/>
                    <a:lstStyle/>
                    <a:p>
                      <a:pPr/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39731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Black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$10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858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09609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Pearl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White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tabLst>
                          <a:tab pos="693420" algn="l"/>
                        </a:tabLst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Mfr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Color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9017">
                <a:tc>
                  <a:txBody>
                    <a:bodyPr/>
                    <a:lstStyle/>
                    <a:p>
                      <a:pPr/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39730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White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$10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700" spc="-15" b="1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Refill</a:t>
                      </a:r>
                      <a:r>
                        <a:rPr dirty="0" sz="700" b="1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700" spc="-40" b="1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07005,</a:t>
                      </a:r>
                      <a:r>
                        <a:rPr dirty="0" sz="70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07006,</a:t>
                      </a:r>
                      <a:r>
                        <a:rPr dirty="0" sz="70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41884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541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09021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Smoke/Grey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321808" y="1892363"/>
          <a:ext cx="209423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371"/>
                <a:gridCol w="294608"/>
                <a:gridCol w="718388"/>
                <a:gridCol w="396532"/>
              </a:tblGrid>
              <a:tr h="137159">
                <a:tc>
                  <a:txBody>
                    <a:bodyPr/>
                    <a:lstStyle/>
                    <a:p>
                      <a:pPr/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09604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Smoke/Grey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7E8"/>
                    </a:solidFill>
                  </a:tcPr>
                </a:tc>
              </a:tr>
              <a:tr h="137159"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09605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Pearl</a:t>
                      </a:r>
                      <a:r>
                        <a:rPr dirty="0" sz="750" spc="1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solidFill>
                            <a:srgbClr val="58595B"/>
                          </a:solidFill>
                          <a:latin typeface="Calibri"/>
                          <a:cs typeface="Calibri"/>
                        </a:rPr>
                        <a:t>White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1CBECA"/>
                          </a:solidFill>
                          <a:latin typeface="Arial"/>
                          <a:cs typeface="Arial"/>
                        </a:rPr>
                        <a:t>$3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1F1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" name="object 91"/>
          <p:cNvGraphicFramePr>
            <a:graphicFrameLocks noGrp="1"/>
          </p:cNvGraphicFramePr>
          <p:nvPr/>
        </p:nvGraphicFramePr>
        <p:xfrm>
          <a:off x="509777" y="4846320"/>
          <a:ext cx="4841875" cy="225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9325"/>
                <a:gridCol w="1516335"/>
                <a:gridCol w="566411"/>
                <a:gridCol w="299535"/>
              </a:tblGrid>
              <a:tr h="28346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 b="1">
                          <a:latin typeface="Arial"/>
                          <a:cs typeface="Arial"/>
                        </a:rPr>
                        <a:t>Product</a:t>
                      </a:r>
                      <a:r>
                        <a:rPr dirty="0" sz="7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b="1">
                          <a:latin typeface="Arial"/>
                          <a:cs typeface="Arial"/>
                        </a:rPr>
                        <a:t>Description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1CBEC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z="700" b="1">
                          <a:latin typeface="Arial"/>
                          <a:cs typeface="Arial"/>
                        </a:rPr>
                        <a:t>Product</a:t>
                      </a:r>
                      <a:r>
                        <a:rPr dirty="0" sz="7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b="1">
                          <a:latin typeface="Arial"/>
                          <a:cs typeface="Arial"/>
                        </a:rPr>
                        <a:t>Code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1CBEC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</a:pPr>
                      <a:r>
                        <a:rPr dirty="0" sz="7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700" spc="-15" b="1">
                          <a:latin typeface="Arial"/>
                          <a:cs typeface="Arial"/>
                        </a:rPr>
                        <a:t>PA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1CBEC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dirty="0" sz="700" b="1">
                          <a:latin typeface="Arial"/>
                          <a:cs typeface="Arial"/>
                        </a:rPr>
                        <a:t>FSC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1CBECA"/>
                      </a:solidFill>
                      <a:prstDash val="solid"/>
                    </a:lnT>
                  </a:tcPr>
                </a:tc>
              </a:tr>
              <a:tr h="21863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Kleenex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®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34722" sz="600" spc="-97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Sli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f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old*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Folded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70"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owels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04442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FFFFFF"/>
                          </a:solidFill>
                          <a:latin typeface="MS PGothic"/>
                          <a:cs typeface="MS PGothic"/>
                        </a:rPr>
                        <a:t>✔</a:t>
                      </a:r>
                      <a:endParaRPr sz="700">
                        <a:latin typeface="MS PGothic"/>
                        <a:cs typeface="MS PGothic"/>
                      </a:endParaRPr>
                    </a:p>
                  </a:txBody>
                  <a:tcPr marL="0" marR="0" marB="0" marT="0"/>
                </a:tc>
              </a:tr>
              <a:tr h="21863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Scott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®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34722" sz="600" spc="-97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Slim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oll*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Ha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Roll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70"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owels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12388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FFFFFF"/>
                          </a:solidFill>
                          <a:latin typeface="MS PGothic"/>
                          <a:cs typeface="MS PGothic"/>
                        </a:rPr>
                        <a:t>✔</a:t>
                      </a:r>
                      <a:endParaRPr sz="700">
                        <a:latin typeface="MS PGothic"/>
                        <a:cs typeface="MS PGothic"/>
                      </a:endParaRPr>
                    </a:p>
                  </a:txBody>
                  <a:tcPr marL="0" marR="0" marB="0" marT="0"/>
                </a:tc>
              </a:tr>
              <a:tr h="21863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Kleenex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®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34722" sz="600" spc="-97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Ha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Roll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70"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owels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50606/50500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FFFFFF"/>
                          </a:solidFill>
                          <a:latin typeface="MS PGothic"/>
                          <a:cs typeface="MS PGothic"/>
                        </a:rPr>
                        <a:t>✔</a:t>
                      </a:r>
                      <a:endParaRPr sz="700">
                        <a:latin typeface="MS PGothic"/>
                        <a:cs typeface="MS PGothic"/>
                      </a:endParaRPr>
                    </a:p>
                  </a:txBody>
                  <a:tcPr marL="0" marR="0" marB="0" marT="0"/>
                </a:tc>
              </a:tr>
              <a:tr h="21864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Scott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®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34722" sz="600" spc="-97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High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Capacity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Ha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Roll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70"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owels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02000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FFFFFF"/>
                          </a:solidFill>
                          <a:latin typeface="MS PGothic"/>
                          <a:cs typeface="MS PGothic"/>
                        </a:rPr>
                        <a:t>✔</a:t>
                      </a:r>
                      <a:endParaRPr sz="700">
                        <a:latin typeface="MS PGothic"/>
                        <a:cs typeface="MS PGothic"/>
                      </a:endParaRPr>
                    </a:p>
                  </a:txBody>
                  <a:tcPr marL="0" marR="0" marB="0" marT="0"/>
                </a:tc>
              </a:tr>
              <a:tr h="21863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Kleenex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®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34722" sz="600" spc="-97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Cottonelle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®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34722" sz="600" spc="-97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Co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eless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tanda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Roll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B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th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Tissue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07001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FFFFFF"/>
                          </a:solidFill>
                          <a:latin typeface="MS PGothic"/>
                          <a:cs typeface="MS PGothic"/>
                        </a:rPr>
                        <a:t>✔</a:t>
                      </a:r>
                      <a:endParaRPr sz="700">
                        <a:latin typeface="MS PGothic"/>
                        <a:cs typeface="MS PGothic"/>
                      </a:endParaRPr>
                    </a:p>
                  </a:txBody>
                  <a:tcPr marL="0" marR="0" marB="0" marT="0"/>
                </a:tc>
              </a:tr>
              <a:tr h="21863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Scott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®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34722" sz="600" spc="-97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Co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eless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tanda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Roll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B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th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oom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Tissue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04007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FFFFFF"/>
                          </a:solidFill>
                          <a:latin typeface="MS PGothic"/>
                          <a:cs typeface="MS PGothic"/>
                        </a:rPr>
                        <a:t>✔</a:t>
                      </a:r>
                      <a:endParaRPr sz="700">
                        <a:latin typeface="MS PGothic"/>
                        <a:cs typeface="MS PGothic"/>
                      </a:endParaRPr>
                    </a:p>
                  </a:txBody>
                  <a:tcPr marL="0" marR="0" marB="0" marT="0"/>
                </a:tc>
              </a:tr>
              <a:tr h="21863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Scott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®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34722" sz="600" spc="-97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Co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eless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JRT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J</a:t>
                      </a:r>
                      <a:r>
                        <a:rPr dirty="0" sz="700" spc="-2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.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B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th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oom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Tissue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07005/07006/41884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FFFFFF"/>
                          </a:solidFill>
                          <a:latin typeface="MS PGothic"/>
                          <a:cs typeface="MS PGothic"/>
                        </a:rPr>
                        <a:t>✔</a:t>
                      </a:r>
                      <a:endParaRPr sz="700">
                        <a:latin typeface="MS PGothic"/>
                        <a:cs typeface="MS PGothic"/>
                      </a:endParaRPr>
                    </a:p>
                  </a:txBody>
                  <a:tcPr marL="0" marR="0" marB="0" marT="0"/>
                </a:tc>
              </a:tr>
              <a:tr h="21864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Kleenex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®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34722" sz="600" spc="-97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G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een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Certified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Foam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Skin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Cleanser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11285/35042/9159</a:t>
                      </a:r>
                      <a:r>
                        <a:rPr dirty="0" sz="700" spc="5"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/91565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21863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Kleenex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®</a:t>
                      </a:r>
                      <a:r>
                        <a:rPr dirty="0" baseline="34722" sz="6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34722" sz="600" spc="-97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Ultra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Moisturizing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Foam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Hand</a:t>
                      </a:r>
                      <a:r>
                        <a:rPr dirty="0" sz="7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Saniti</a:t>
                      </a:r>
                      <a:r>
                        <a:rPr dirty="0" sz="700" spc="-5">
                          <a:latin typeface="Tahoma"/>
                          <a:cs typeface="Tahoma"/>
                        </a:rPr>
                        <a:t>z</a:t>
                      </a:r>
                      <a:r>
                        <a:rPr dirty="0" sz="700">
                          <a:latin typeface="Tahoma"/>
                          <a:cs typeface="Tahoma"/>
                        </a:rPr>
                        <a:t>er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ahoma"/>
                          <a:cs typeface="Tahoma"/>
                        </a:rPr>
                        <a:t>34643/34700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3FA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2015-05-07T16:44:15Z</dcterms:created>
  <dcterms:modified xsi:type="dcterms:W3CDTF">2015-05-07T16:44:15Z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2015-03-25T00:00:00Z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2015-05-07T00:00:00Z</vt:filetime>
  </property>
</Properties>
</file>